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1.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2.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29"/>
  </p:notesMasterIdLst>
  <p:handoutMasterIdLst>
    <p:handoutMasterId r:id="rId30"/>
  </p:handoutMasterIdLst>
  <p:sldIdLst>
    <p:sldId id="281" r:id="rId5"/>
    <p:sldId id="355" r:id="rId6"/>
    <p:sldId id="354" r:id="rId7"/>
    <p:sldId id="353" r:id="rId8"/>
    <p:sldId id="361" r:id="rId9"/>
    <p:sldId id="284" r:id="rId10"/>
    <p:sldId id="362" r:id="rId11"/>
    <p:sldId id="370" r:id="rId12"/>
    <p:sldId id="371" r:id="rId13"/>
    <p:sldId id="372" r:id="rId14"/>
    <p:sldId id="373" r:id="rId15"/>
    <p:sldId id="377" r:id="rId16"/>
    <p:sldId id="365" r:id="rId17"/>
    <p:sldId id="366" r:id="rId18"/>
    <p:sldId id="367" r:id="rId19"/>
    <p:sldId id="368" r:id="rId20"/>
    <p:sldId id="369" r:id="rId21"/>
    <p:sldId id="364" r:id="rId22"/>
    <p:sldId id="378" r:id="rId23"/>
    <p:sldId id="374" r:id="rId24"/>
    <p:sldId id="375" r:id="rId25"/>
    <p:sldId id="376" r:id="rId26"/>
    <p:sldId id="283" r:id="rId27"/>
    <p:sldId id="359" r:id="rId28"/>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60" userDrawn="1">
          <p15:clr>
            <a:srgbClr val="A4A3A4"/>
          </p15:clr>
        </p15:guide>
        <p15:guide id="2" pos="7392"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66AC"/>
    <a:srgbClr val="F5A700"/>
    <a:srgbClr val="336699"/>
    <a:srgbClr val="132235"/>
    <a:srgbClr val="65C8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773" y="72"/>
      </p:cViewPr>
      <p:guideLst>
        <p:guide pos="360"/>
        <p:guide pos="7392"/>
        <p:guide orient="horz" pos="2160"/>
      </p:guideLst>
    </p:cSldViewPr>
  </p:slideViewPr>
  <p:notesTextViewPr>
    <p:cViewPr>
      <p:scale>
        <a:sx n="1" d="1"/>
        <a:sy n="1" d="1"/>
      </p:scale>
      <p:origin x="0" y="0"/>
    </p:cViewPr>
  </p:notesTextViewPr>
  <p:sorterViewPr>
    <p:cViewPr>
      <p:scale>
        <a:sx n="100" d="100"/>
        <a:sy n="100" d="100"/>
      </p:scale>
      <p:origin x="0" y="-480"/>
    </p:cViewPr>
  </p:sorterViewPr>
  <p:notesViewPr>
    <p:cSldViewPr snapToGrid="0">
      <p:cViewPr varScale="1">
        <p:scale>
          <a:sx n="88" d="100"/>
          <a:sy n="88" d="100"/>
        </p:scale>
        <p:origin x="379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8/10/relationships/authors" Target="author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A1BF5E-1E2F-4FC8-B706-B66938D5F071}" type="doc">
      <dgm:prSet loTypeId="urn:microsoft.com/office/officeart/2005/8/layout/hierarchy1" loCatId="hierarchy" qsTypeId="urn:microsoft.com/office/officeart/2005/8/quickstyle/simple2" qsCatId="simple" csTypeId="urn:microsoft.com/office/officeart/2005/8/colors/accent1_2" csCatId="accent1"/>
      <dgm:spPr/>
      <dgm:t>
        <a:bodyPr/>
        <a:lstStyle/>
        <a:p>
          <a:endParaRPr lang="en-US"/>
        </a:p>
      </dgm:t>
    </dgm:pt>
    <dgm:pt modelId="{DEA7A3DC-7AC5-4FC8-ABD8-E4EC23C1C6A4}">
      <dgm:prSet/>
      <dgm:spPr/>
      <dgm:t>
        <a:bodyPr/>
        <a:lstStyle/>
        <a:p>
          <a:r>
            <a:rPr lang="it-IT"/>
            <a:t>Come funziona</a:t>
          </a:r>
          <a:endParaRPr lang="en-US"/>
        </a:p>
      </dgm:t>
    </dgm:pt>
    <dgm:pt modelId="{B02562EC-25A4-4C28-B51D-49F4243E9EAE}" type="parTrans" cxnId="{0886DCB3-9D94-4B0D-A338-C5623D0CF41C}">
      <dgm:prSet/>
      <dgm:spPr/>
      <dgm:t>
        <a:bodyPr/>
        <a:lstStyle/>
        <a:p>
          <a:endParaRPr lang="en-US"/>
        </a:p>
      </dgm:t>
    </dgm:pt>
    <dgm:pt modelId="{C2C6CD96-A9BF-494C-A1CE-46ECAD709752}" type="sibTrans" cxnId="{0886DCB3-9D94-4B0D-A338-C5623D0CF41C}">
      <dgm:prSet/>
      <dgm:spPr/>
      <dgm:t>
        <a:bodyPr/>
        <a:lstStyle/>
        <a:p>
          <a:endParaRPr lang="en-US"/>
        </a:p>
      </dgm:t>
    </dgm:pt>
    <dgm:pt modelId="{F36D5C3C-32DD-4C5E-9979-32BFC5CA4E44}">
      <dgm:prSet/>
      <dgm:spPr/>
      <dgm:t>
        <a:bodyPr/>
        <a:lstStyle/>
        <a:p>
          <a:r>
            <a:rPr lang="it-IT"/>
            <a:t>Gap previdenziale</a:t>
          </a:r>
          <a:endParaRPr lang="en-US"/>
        </a:p>
      </dgm:t>
    </dgm:pt>
    <dgm:pt modelId="{A50CD299-9C71-4903-95D9-65D57F111DA2}" type="parTrans" cxnId="{2CAAA705-BDA8-4E78-80D9-7B0B26E65B9A}">
      <dgm:prSet/>
      <dgm:spPr/>
      <dgm:t>
        <a:bodyPr/>
        <a:lstStyle/>
        <a:p>
          <a:endParaRPr lang="en-US"/>
        </a:p>
      </dgm:t>
    </dgm:pt>
    <dgm:pt modelId="{472558EA-53C7-4F63-9453-3CCB2838531A}" type="sibTrans" cxnId="{2CAAA705-BDA8-4E78-80D9-7B0B26E65B9A}">
      <dgm:prSet/>
      <dgm:spPr/>
      <dgm:t>
        <a:bodyPr/>
        <a:lstStyle/>
        <a:p>
          <a:endParaRPr lang="en-US"/>
        </a:p>
      </dgm:t>
    </dgm:pt>
    <dgm:pt modelId="{A8D26252-5712-44D1-85DE-8263D78F50F1}">
      <dgm:prSet/>
      <dgm:spPr/>
      <dgm:t>
        <a:bodyPr/>
        <a:lstStyle/>
        <a:p>
          <a:r>
            <a:rPr lang="it-IT"/>
            <a:t>Come contribuire</a:t>
          </a:r>
          <a:endParaRPr lang="en-US"/>
        </a:p>
      </dgm:t>
    </dgm:pt>
    <dgm:pt modelId="{407EF8F6-C8DA-4269-B5D8-3DDA00754C33}" type="parTrans" cxnId="{325DF90E-CCBD-4644-99B4-7D2B1E3269F4}">
      <dgm:prSet/>
      <dgm:spPr/>
      <dgm:t>
        <a:bodyPr/>
        <a:lstStyle/>
        <a:p>
          <a:endParaRPr lang="en-US"/>
        </a:p>
      </dgm:t>
    </dgm:pt>
    <dgm:pt modelId="{B1DF614D-4928-418F-BCE7-9A1A93E54E0B}" type="sibTrans" cxnId="{325DF90E-CCBD-4644-99B4-7D2B1E3269F4}">
      <dgm:prSet/>
      <dgm:spPr/>
      <dgm:t>
        <a:bodyPr/>
        <a:lstStyle/>
        <a:p>
          <a:endParaRPr lang="en-US"/>
        </a:p>
      </dgm:t>
    </dgm:pt>
    <dgm:pt modelId="{F5BE03B1-A39C-48B0-8C06-6CD9E0ACBF6E}" type="pres">
      <dgm:prSet presAssocID="{90A1BF5E-1E2F-4FC8-B706-B66938D5F071}" presName="hierChild1" presStyleCnt="0">
        <dgm:presLayoutVars>
          <dgm:chPref val="1"/>
          <dgm:dir/>
          <dgm:animOne val="branch"/>
          <dgm:animLvl val="lvl"/>
          <dgm:resizeHandles/>
        </dgm:presLayoutVars>
      </dgm:prSet>
      <dgm:spPr/>
    </dgm:pt>
    <dgm:pt modelId="{691D2566-73B1-42DD-AB2A-E7E986F43E58}" type="pres">
      <dgm:prSet presAssocID="{DEA7A3DC-7AC5-4FC8-ABD8-E4EC23C1C6A4}" presName="hierRoot1" presStyleCnt="0"/>
      <dgm:spPr/>
    </dgm:pt>
    <dgm:pt modelId="{2C77316F-FCB7-4F16-96E4-D10259BD04F7}" type="pres">
      <dgm:prSet presAssocID="{DEA7A3DC-7AC5-4FC8-ABD8-E4EC23C1C6A4}" presName="composite" presStyleCnt="0"/>
      <dgm:spPr/>
    </dgm:pt>
    <dgm:pt modelId="{7CFF6A47-DE5C-4B92-B9D2-18AC3C7CECA8}" type="pres">
      <dgm:prSet presAssocID="{DEA7A3DC-7AC5-4FC8-ABD8-E4EC23C1C6A4}" presName="background" presStyleLbl="node0" presStyleIdx="0" presStyleCnt="3"/>
      <dgm:spPr/>
    </dgm:pt>
    <dgm:pt modelId="{B57C8EFE-6C0C-48A0-AE09-A228A9628AFD}" type="pres">
      <dgm:prSet presAssocID="{DEA7A3DC-7AC5-4FC8-ABD8-E4EC23C1C6A4}" presName="text" presStyleLbl="fgAcc0" presStyleIdx="0" presStyleCnt="3">
        <dgm:presLayoutVars>
          <dgm:chPref val="3"/>
        </dgm:presLayoutVars>
      </dgm:prSet>
      <dgm:spPr/>
    </dgm:pt>
    <dgm:pt modelId="{5A99B015-D422-4A61-B866-4B8E47E65360}" type="pres">
      <dgm:prSet presAssocID="{DEA7A3DC-7AC5-4FC8-ABD8-E4EC23C1C6A4}" presName="hierChild2" presStyleCnt="0"/>
      <dgm:spPr/>
    </dgm:pt>
    <dgm:pt modelId="{9204EC3D-37AD-46DE-AE39-FB5C12D32DE9}" type="pres">
      <dgm:prSet presAssocID="{F36D5C3C-32DD-4C5E-9979-32BFC5CA4E44}" presName="hierRoot1" presStyleCnt="0"/>
      <dgm:spPr/>
    </dgm:pt>
    <dgm:pt modelId="{E541DCFE-59D5-42B7-8D32-4F4EF6E00864}" type="pres">
      <dgm:prSet presAssocID="{F36D5C3C-32DD-4C5E-9979-32BFC5CA4E44}" presName="composite" presStyleCnt="0"/>
      <dgm:spPr/>
    </dgm:pt>
    <dgm:pt modelId="{BF9F6B01-63B3-492E-B6A6-4A5EF6A22029}" type="pres">
      <dgm:prSet presAssocID="{F36D5C3C-32DD-4C5E-9979-32BFC5CA4E44}" presName="background" presStyleLbl="node0" presStyleIdx="1" presStyleCnt="3"/>
      <dgm:spPr/>
    </dgm:pt>
    <dgm:pt modelId="{7F89F7BE-3C3B-4065-9874-4ACD5CF381A5}" type="pres">
      <dgm:prSet presAssocID="{F36D5C3C-32DD-4C5E-9979-32BFC5CA4E44}" presName="text" presStyleLbl="fgAcc0" presStyleIdx="1" presStyleCnt="3">
        <dgm:presLayoutVars>
          <dgm:chPref val="3"/>
        </dgm:presLayoutVars>
      </dgm:prSet>
      <dgm:spPr/>
    </dgm:pt>
    <dgm:pt modelId="{6CA60362-EAB5-47CA-BDFC-BC0F35625A5C}" type="pres">
      <dgm:prSet presAssocID="{F36D5C3C-32DD-4C5E-9979-32BFC5CA4E44}" presName="hierChild2" presStyleCnt="0"/>
      <dgm:spPr/>
    </dgm:pt>
    <dgm:pt modelId="{8C8832F9-4E2C-4F45-A34D-237481F57DF5}" type="pres">
      <dgm:prSet presAssocID="{A8D26252-5712-44D1-85DE-8263D78F50F1}" presName="hierRoot1" presStyleCnt="0"/>
      <dgm:spPr/>
    </dgm:pt>
    <dgm:pt modelId="{ADE6DE90-7EBC-435F-B91F-D0A9D94EEE5D}" type="pres">
      <dgm:prSet presAssocID="{A8D26252-5712-44D1-85DE-8263D78F50F1}" presName="composite" presStyleCnt="0"/>
      <dgm:spPr/>
    </dgm:pt>
    <dgm:pt modelId="{2D416C72-0468-4633-A05F-7201BBA979FD}" type="pres">
      <dgm:prSet presAssocID="{A8D26252-5712-44D1-85DE-8263D78F50F1}" presName="background" presStyleLbl="node0" presStyleIdx="2" presStyleCnt="3"/>
      <dgm:spPr/>
    </dgm:pt>
    <dgm:pt modelId="{BF45CEEA-2BB2-43BB-ACF9-48881AF0DCFF}" type="pres">
      <dgm:prSet presAssocID="{A8D26252-5712-44D1-85DE-8263D78F50F1}" presName="text" presStyleLbl="fgAcc0" presStyleIdx="2" presStyleCnt="3">
        <dgm:presLayoutVars>
          <dgm:chPref val="3"/>
        </dgm:presLayoutVars>
      </dgm:prSet>
      <dgm:spPr/>
    </dgm:pt>
    <dgm:pt modelId="{75163B09-9EFB-4BBB-8590-77DC2C013DBC}" type="pres">
      <dgm:prSet presAssocID="{A8D26252-5712-44D1-85DE-8263D78F50F1}" presName="hierChild2" presStyleCnt="0"/>
      <dgm:spPr/>
    </dgm:pt>
  </dgm:ptLst>
  <dgm:cxnLst>
    <dgm:cxn modelId="{2CAAA705-BDA8-4E78-80D9-7B0B26E65B9A}" srcId="{90A1BF5E-1E2F-4FC8-B706-B66938D5F071}" destId="{F36D5C3C-32DD-4C5E-9979-32BFC5CA4E44}" srcOrd="1" destOrd="0" parTransId="{A50CD299-9C71-4903-95D9-65D57F111DA2}" sibTransId="{472558EA-53C7-4F63-9453-3CCB2838531A}"/>
    <dgm:cxn modelId="{325DF90E-CCBD-4644-99B4-7D2B1E3269F4}" srcId="{90A1BF5E-1E2F-4FC8-B706-B66938D5F071}" destId="{A8D26252-5712-44D1-85DE-8263D78F50F1}" srcOrd="2" destOrd="0" parTransId="{407EF8F6-C8DA-4269-B5D8-3DDA00754C33}" sibTransId="{B1DF614D-4928-418F-BCE7-9A1A93E54E0B}"/>
    <dgm:cxn modelId="{1E492738-C101-4969-9266-C6E8C3FB6245}" type="presOf" srcId="{A8D26252-5712-44D1-85DE-8263D78F50F1}" destId="{BF45CEEA-2BB2-43BB-ACF9-48881AF0DCFF}" srcOrd="0" destOrd="0" presId="urn:microsoft.com/office/officeart/2005/8/layout/hierarchy1"/>
    <dgm:cxn modelId="{5D25A763-E210-470B-A9B2-DE9739291C44}" type="presOf" srcId="{90A1BF5E-1E2F-4FC8-B706-B66938D5F071}" destId="{F5BE03B1-A39C-48B0-8C06-6CD9E0ACBF6E}" srcOrd="0" destOrd="0" presId="urn:microsoft.com/office/officeart/2005/8/layout/hierarchy1"/>
    <dgm:cxn modelId="{0886DCB3-9D94-4B0D-A338-C5623D0CF41C}" srcId="{90A1BF5E-1E2F-4FC8-B706-B66938D5F071}" destId="{DEA7A3DC-7AC5-4FC8-ABD8-E4EC23C1C6A4}" srcOrd="0" destOrd="0" parTransId="{B02562EC-25A4-4C28-B51D-49F4243E9EAE}" sibTransId="{C2C6CD96-A9BF-494C-A1CE-46ECAD709752}"/>
    <dgm:cxn modelId="{E00909D3-2F8F-4B77-9EFB-F1B74736D756}" type="presOf" srcId="{DEA7A3DC-7AC5-4FC8-ABD8-E4EC23C1C6A4}" destId="{B57C8EFE-6C0C-48A0-AE09-A228A9628AFD}" srcOrd="0" destOrd="0" presId="urn:microsoft.com/office/officeart/2005/8/layout/hierarchy1"/>
    <dgm:cxn modelId="{68FF51FD-9EFD-4ED3-AE94-8EDA941BAE41}" type="presOf" srcId="{F36D5C3C-32DD-4C5E-9979-32BFC5CA4E44}" destId="{7F89F7BE-3C3B-4065-9874-4ACD5CF381A5}" srcOrd="0" destOrd="0" presId="urn:microsoft.com/office/officeart/2005/8/layout/hierarchy1"/>
    <dgm:cxn modelId="{9F8814C6-C7CD-4CD6-A19B-342AFF2FCEDC}" type="presParOf" srcId="{F5BE03B1-A39C-48B0-8C06-6CD9E0ACBF6E}" destId="{691D2566-73B1-42DD-AB2A-E7E986F43E58}" srcOrd="0" destOrd="0" presId="urn:microsoft.com/office/officeart/2005/8/layout/hierarchy1"/>
    <dgm:cxn modelId="{B1D41EC1-2C66-4F01-9261-ECEE4DCFBCD8}" type="presParOf" srcId="{691D2566-73B1-42DD-AB2A-E7E986F43E58}" destId="{2C77316F-FCB7-4F16-96E4-D10259BD04F7}" srcOrd="0" destOrd="0" presId="urn:microsoft.com/office/officeart/2005/8/layout/hierarchy1"/>
    <dgm:cxn modelId="{1F0D5C82-7531-4301-BA07-8442669F4D95}" type="presParOf" srcId="{2C77316F-FCB7-4F16-96E4-D10259BD04F7}" destId="{7CFF6A47-DE5C-4B92-B9D2-18AC3C7CECA8}" srcOrd="0" destOrd="0" presId="urn:microsoft.com/office/officeart/2005/8/layout/hierarchy1"/>
    <dgm:cxn modelId="{91A6DEB4-12DD-4F7A-9090-FA31DD436629}" type="presParOf" srcId="{2C77316F-FCB7-4F16-96E4-D10259BD04F7}" destId="{B57C8EFE-6C0C-48A0-AE09-A228A9628AFD}" srcOrd="1" destOrd="0" presId="urn:microsoft.com/office/officeart/2005/8/layout/hierarchy1"/>
    <dgm:cxn modelId="{23A8B8E3-56F2-4F08-A191-D2F1EC9EE78D}" type="presParOf" srcId="{691D2566-73B1-42DD-AB2A-E7E986F43E58}" destId="{5A99B015-D422-4A61-B866-4B8E47E65360}" srcOrd="1" destOrd="0" presId="urn:microsoft.com/office/officeart/2005/8/layout/hierarchy1"/>
    <dgm:cxn modelId="{0162CE04-00F3-43C4-B22B-04EBB379FBBA}" type="presParOf" srcId="{F5BE03B1-A39C-48B0-8C06-6CD9E0ACBF6E}" destId="{9204EC3D-37AD-46DE-AE39-FB5C12D32DE9}" srcOrd="1" destOrd="0" presId="urn:microsoft.com/office/officeart/2005/8/layout/hierarchy1"/>
    <dgm:cxn modelId="{EFDC3B08-608D-4D2E-9AFA-26AD1422E356}" type="presParOf" srcId="{9204EC3D-37AD-46DE-AE39-FB5C12D32DE9}" destId="{E541DCFE-59D5-42B7-8D32-4F4EF6E00864}" srcOrd="0" destOrd="0" presId="urn:microsoft.com/office/officeart/2005/8/layout/hierarchy1"/>
    <dgm:cxn modelId="{90D05591-7735-474D-B16A-03A080837CB8}" type="presParOf" srcId="{E541DCFE-59D5-42B7-8D32-4F4EF6E00864}" destId="{BF9F6B01-63B3-492E-B6A6-4A5EF6A22029}" srcOrd="0" destOrd="0" presId="urn:microsoft.com/office/officeart/2005/8/layout/hierarchy1"/>
    <dgm:cxn modelId="{88580938-20B5-4C2F-9DAF-C33206BD8087}" type="presParOf" srcId="{E541DCFE-59D5-42B7-8D32-4F4EF6E00864}" destId="{7F89F7BE-3C3B-4065-9874-4ACD5CF381A5}" srcOrd="1" destOrd="0" presId="urn:microsoft.com/office/officeart/2005/8/layout/hierarchy1"/>
    <dgm:cxn modelId="{B23EE2BB-36D3-4C48-941A-40957FC71A62}" type="presParOf" srcId="{9204EC3D-37AD-46DE-AE39-FB5C12D32DE9}" destId="{6CA60362-EAB5-47CA-BDFC-BC0F35625A5C}" srcOrd="1" destOrd="0" presId="urn:microsoft.com/office/officeart/2005/8/layout/hierarchy1"/>
    <dgm:cxn modelId="{4B2080F0-0A34-4B78-BB8C-55F019754085}" type="presParOf" srcId="{F5BE03B1-A39C-48B0-8C06-6CD9E0ACBF6E}" destId="{8C8832F9-4E2C-4F45-A34D-237481F57DF5}" srcOrd="2" destOrd="0" presId="urn:microsoft.com/office/officeart/2005/8/layout/hierarchy1"/>
    <dgm:cxn modelId="{8D38F4B9-DEF3-469D-8AB4-30C0246EBE73}" type="presParOf" srcId="{8C8832F9-4E2C-4F45-A34D-237481F57DF5}" destId="{ADE6DE90-7EBC-435F-B91F-D0A9D94EEE5D}" srcOrd="0" destOrd="0" presId="urn:microsoft.com/office/officeart/2005/8/layout/hierarchy1"/>
    <dgm:cxn modelId="{7F9BCBB4-4B5E-4089-8053-AA5364F006C8}" type="presParOf" srcId="{ADE6DE90-7EBC-435F-B91F-D0A9D94EEE5D}" destId="{2D416C72-0468-4633-A05F-7201BBA979FD}" srcOrd="0" destOrd="0" presId="urn:microsoft.com/office/officeart/2005/8/layout/hierarchy1"/>
    <dgm:cxn modelId="{5DFC61FA-4461-4FB6-85FC-02D2EBEB048A}" type="presParOf" srcId="{ADE6DE90-7EBC-435F-B91F-D0A9D94EEE5D}" destId="{BF45CEEA-2BB2-43BB-ACF9-48881AF0DCFF}" srcOrd="1" destOrd="0" presId="urn:microsoft.com/office/officeart/2005/8/layout/hierarchy1"/>
    <dgm:cxn modelId="{4AC20D02-CDCD-43E6-9FB7-2517A6228BC8}" type="presParOf" srcId="{8C8832F9-4E2C-4F45-A34D-237481F57DF5}" destId="{75163B09-9EFB-4BBB-8590-77DC2C013DB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4972594-20B0-41A1-A934-D2DF685D5CC7}"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4618C142-64E1-4F75-97BC-8AC18F58068E}">
      <dgm:prSet/>
      <dgm:spPr/>
      <dgm:t>
        <a:bodyPr/>
        <a:lstStyle/>
        <a:p>
          <a:r>
            <a:rPr lang="it-IT" dirty="0"/>
            <a:t>Deducibilità fiscale</a:t>
          </a:r>
        </a:p>
      </dgm:t>
    </dgm:pt>
    <dgm:pt modelId="{60E9382F-D0DA-498E-9B9C-24134683157B}" type="parTrans" cxnId="{2301C4D2-D005-4AA6-BC98-8729CDF50367}">
      <dgm:prSet/>
      <dgm:spPr/>
      <dgm:t>
        <a:bodyPr/>
        <a:lstStyle/>
        <a:p>
          <a:endParaRPr lang="en-US"/>
        </a:p>
      </dgm:t>
    </dgm:pt>
    <dgm:pt modelId="{89D725A8-E4E6-448A-B427-BF361C21AD73}" type="sibTrans" cxnId="{2301C4D2-D005-4AA6-BC98-8729CDF50367}">
      <dgm:prSet/>
      <dgm:spPr/>
      <dgm:t>
        <a:bodyPr/>
        <a:lstStyle/>
        <a:p>
          <a:endParaRPr lang="en-US"/>
        </a:p>
      </dgm:t>
    </dgm:pt>
    <dgm:pt modelId="{C6137928-BF0C-4E76-8069-C556651FF8F7}">
      <dgm:prSet/>
      <dgm:spPr/>
      <dgm:t>
        <a:bodyPr/>
        <a:lstStyle/>
        <a:p>
          <a:r>
            <a:rPr lang="it-IT" dirty="0"/>
            <a:t>Tassazione agevolata in fase di prestazione</a:t>
          </a:r>
          <a:endParaRPr lang="en-US" dirty="0"/>
        </a:p>
      </dgm:t>
    </dgm:pt>
    <dgm:pt modelId="{E78ADCD3-3232-4701-BA23-116A685C4328}" type="parTrans" cxnId="{1D37B542-D1BD-4E2F-BEDC-D24EA060A1F5}">
      <dgm:prSet/>
      <dgm:spPr/>
      <dgm:t>
        <a:bodyPr/>
        <a:lstStyle/>
        <a:p>
          <a:endParaRPr lang="en-US"/>
        </a:p>
      </dgm:t>
    </dgm:pt>
    <dgm:pt modelId="{280C736D-3887-4C2E-A6DA-DB220C28D14A}" type="sibTrans" cxnId="{1D37B542-D1BD-4E2F-BEDC-D24EA060A1F5}">
      <dgm:prSet/>
      <dgm:spPr/>
      <dgm:t>
        <a:bodyPr/>
        <a:lstStyle/>
        <a:p>
          <a:endParaRPr lang="en-US"/>
        </a:p>
      </dgm:t>
    </dgm:pt>
    <dgm:pt modelId="{26C9F899-38D6-4684-898B-5E9122C8F431}">
      <dgm:prSet/>
      <dgm:spPr/>
      <dgm:t>
        <a:bodyPr/>
        <a:lstStyle/>
        <a:p>
          <a:r>
            <a:rPr lang="it-IT" dirty="0"/>
            <a:t>Regime fiscale dei rendimenti</a:t>
          </a:r>
          <a:endParaRPr lang="en-US" dirty="0"/>
        </a:p>
      </dgm:t>
    </dgm:pt>
    <dgm:pt modelId="{2F0E1BDB-5AF2-498D-88B1-E4FFE4C80409}" type="parTrans" cxnId="{4A823CB2-F0C3-4B50-9E06-270F4F0947DE}">
      <dgm:prSet/>
      <dgm:spPr/>
      <dgm:t>
        <a:bodyPr/>
        <a:lstStyle/>
        <a:p>
          <a:endParaRPr lang="en-US"/>
        </a:p>
      </dgm:t>
    </dgm:pt>
    <dgm:pt modelId="{D3226417-F0DF-4FFC-8A16-1072EE4A85A2}" type="sibTrans" cxnId="{4A823CB2-F0C3-4B50-9E06-270F4F0947DE}">
      <dgm:prSet/>
      <dgm:spPr/>
      <dgm:t>
        <a:bodyPr/>
        <a:lstStyle/>
        <a:p>
          <a:endParaRPr lang="en-US"/>
        </a:p>
      </dgm:t>
    </dgm:pt>
    <dgm:pt modelId="{F6A47366-C968-446C-B5FE-BFE4064B3729}" type="pres">
      <dgm:prSet presAssocID="{94972594-20B0-41A1-A934-D2DF685D5CC7}" presName="hierChild1" presStyleCnt="0">
        <dgm:presLayoutVars>
          <dgm:chPref val="1"/>
          <dgm:dir/>
          <dgm:animOne val="branch"/>
          <dgm:animLvl val="lvl"/>
          <dgm:resizeHandles/>
        </dgm:presLayoutVars>
      </dgm:prSet>
      <dgm:spPr/>
    </dgm:pt>
    <dgm:pt modelId="{F1D872A9-5077-41E2-8ADE-FEE267BBBFE6}" type="pres">
      <dgm:prSet presAssocID="{4618C142-64E1-4F75-97BC-8AC18F58068E}" presName="hierRoot1" presStyleCnt="0"/>
      <dgm:spPr/>
    </dgm:pt>
    <dgm:pt modelId="{BAA5CD94-3F3D-439B-913B-B060F10D476E}" type="pres">
      <dgm:prSet presAssocID="{4618C142-64E1-4F75-97BC-8AC18F58068E}" presName="composite" presStyleCnt="0"/>
      <dgm:spPr/>
    </dgm:pt>
    <dgm:pt modelId="{8014FAB1-47C8-4DD8-B2EA-B12C4F7EE619}" type="pres">
      <dgm:prSet presAssocID="{4618C142-64E1-4F75-97BC-8AC18F58068E}" presName="background" presStyleLbl="node0" presStyleIdx="0" presStyleCnt="3"/>
      <dgm:spPr/>
    </dgm:pt>
    <dgm:pt modelId="{8651835F-FC80-4E6D-8109-2BA4CF304CEC}" type="pres">
      <dgm:prSet presAssocID="{4618C142-64E1-4F75-97BC-8AC18F58068E}" presName="text" presStyleLbl="fgAcc0" presStyleIdx="0" presStyleCnt="3">
        <dgm:presLayoutVars>
          <dgm:chPref val="3"/>
        </dgm:presLayoutVars>
      </dgm:prSet>
      <dgm:spPr/>
    </dgm:pt>
    <dgm:pt modelId="{0B9109CA-90A6-4030-A893-5A47F9957A7F}" type="pres">
      <dgm:prSet presAssocID="{4618C142-64E1-4F75-97BC-8AC18F58068E}" presName="hierChild2" presStyleCnt="0"/>
      <dgm:spPr/>
    </dgm:pt>
    <dgm:pt modelId="{C8DC3DE3-5CFF-47F0-B527-CDD11B007BC7}" type="pres">
      <dgm:prSet presAssocID="{C6137928-BF0C-4E76-8069-C556651FF8F7}" presName="hierRoot1" presStyleCnt="0"/>
      <dgm:spPr/>
    </dgm:pt>
    <dgm:pt modelId="{826EBACA-7D11-40F9-A9D9-78C6AFD4EBB4}" type="pres">
      <dgm:prSet presAssocID="{C6137928-BF0C-4E76-8069-C556651FF8F7}" presName="composite" presStyleCnt="0"/>
      <dgm:spPr/>
    </dgm:pt>
    <dgm:pt modelId="{744A460C-7242-4CF7-80BA-7BC35B98BB24}" type="pres">
      <dgm:prSet presAssocID="{C6137928-BF0C-4E76-8069-C556651FF8F7}" presName="background" presStyleLbl="node0" presStyleIdx="1" presStyleCnt="3"/>
      <dgm:spPr/>
    </dgm:pt>
    <dgm:pt modelId="{1D561747-3E15-47FE-9261-8BD083E98737}" type="pres">
      <dgm:prSet presAssocID="{C6137928-BF0C-4E76-8069-C556651FF8F7}" presName="text" presStyleLbl="fgAcc0" presStyleIdx="1" presStyleCnt="3">
        <dgm:presLayoutVars>
          <dgm:chPref val="3"/>
        </dgm:presLayoutVars>
      </dgm:prSet>
      <dgm:spPr/>
    </dgm:pt>
    <dgm:pt modelId="{492CCA49-AE66-405D-AA87-BEFCBD704E09}" type="pres">
      <dgm:prSet presAssocID="{C6137928-BF0C-4E76-8069-C556651FF8F7}" presName="hierChild2" presStyleCnt="0"/>
      <dgm:spPr/>
    </dgm:pt>
    <dgm:pt modelId="{59AFC0FA-A510-44B9-8D80-E621F6F65C40}" type="pres">
      <dgm:prSet presAssocID="{26C9F899-38D6-4684-898B-5E9122C8F431}" presName="hierRoot1" presStyleCnt="0"/>
      <dgm:spPr/>
    </dgm:pt>
    <dgm:pt modelId="{03E7E038-BEB2-4F74-A676-FDBA035E6485}" type="pres">
      <dgm:prSet presAssocID="{26C9F899-38D6-4684-898B-5E9122C8F431}" presName="composite" presStyleCnt="0"/>
      <dgm:spPr/>
    </dgm:pt>
    <dgm:pt modelId="{70D9A5F5-4FC7-4C4F-B8C9-3A6C3CD3CD68}" type="pres">
      <dgm:prSet presAssocID="{26C9F899-38D6-4684-898B-5E9122C8F431}" presName="background" presStyleLbl="node0" presStyleIdx="2" presStyleCnt="3"/>
      <dgm:spPr/>
    </dgm:pt>
    <dgm:pt modelId="{B05B2C1A-F0E9-4CCC-B9BB-A8B60076EE76}" type="pres">
      <dgm:prSet presAssocID="{26C9F899-38D6-4684-898B-5E9122C8F431}" presName="text" presStyleLbl="fgAcc0" presStyleIdx="2" presStyleCnt="3">
        <dgm:presLayoutVars>
          <dgm:chPref val="3"/>
        </dgm:presLayoutVars>
      </dgm:prSet>
      <dgm:spPr/>
    </dgm:pt>
    <dgm:pt modelId="{BD8BF7A8-26C4-4F17-8FFB-6C36053B3DC1}" type="pres">
      <dgm:prSet presAssocID="{26C9F899-38D6-4684-898B-5E9122C8F431}" presName="hierChild2" presStyleCnt="0"/>
      <dgm:spPr/>
    </dgm:pt>
  </dgm:ptLst>
  <dgm:cxnLst>
    <dgm:cxn modelId="{1D37B542-D1BD-4E2F-BEDC-D24EA060A1F5}" srcId="{94972594-20B0-41A1-A934-D2DF685D5CC7}" destId="{C6137928-BF0C-4E76-8069-C556651FF8F7}" srcOrd="1" destOrd="0" parTransId="{E78ADCD3-3232-4701-BA23-116A685C4328}" sibTransId="{280C736D-3887-4C2E-A6DA-DB220C28D14A}"/>
    <dgm:cxn modelId="{3189666C-B9B7-4434-A197-028B6A6A7A17}" type="presOf" srcId="{4618C142-64E1-4F75-97BC-8AC18F58068E}" destId="{8651835F-FC80-4E6D-8109-2BA4CF304CEC}" srcOrd="0" destOrd="0" presId="urn:microsoft.com/office/officeart/2005/8/layout/hierarchy1"/>
    <dgm:cxn modelId="{5658D699-E427-4591-901C-6989396166DD}" type="presOf" srcId="{26C9F899-38D6-4684-898B-5E9122C8F431}" destId="{B05B2C1A-F0E9-4CCC-B9BB-A8B60076EE76}" srcOrd="0" destOrd="0" presId="urn:microsoft.com/office/officeart/2005/8/layout/hierarchy1"/>
    <dgm:cxn modelId="{5F03A39D-EC50-4891-A90A-9B835D021FBD}" type="presOf" srcId="{C6137928-BF0C-4E76-8069-C556651FF8F7}" destId="{1D561747-3E15-47FE-9261-8BD083E98737}" srcOrd="0" destOrd="0" presId="urn:microsoft.com/office/officeart/2005/8/layout/hierarchy1"/>
    <dgm:cxn modelId="{4A823CB2-F0C3-4B50-9E06-270F4F0947DE}" srcId="{94972594-20B0-41A1-A934-D2DF685D5CC7}" destId="{26C9F899-38D6-4684-898B-5E9122C8F431}" srcOrd="2" destOrd="0" parTransId="{2F0E1BDB-5AF2-498D-88B1-E4FFE4C80409}" sibTransId="{D3226417-F0DF-4FFC-8A16-1072EE4A85A2}"/>
    <dgm:cxn modelId="{22FCD9C5-798D-4B87-BA8D-8F069870F875}" type="presOf" srcId="{94972594-20B0-41A1-A934-D2DF685D5CC7}" destId="{F6A47366-C968-446C-B5FE-BFE4064B3729}" srcOrd="0" destOrd="0" presId="urn:microsoft.com/office/officeart/2005/8/layout/hierarchy1"/>
    <dgm:cxn modelId="{2301C4D2-D005-4AA6-BC98-8729CDF50367}" srcId="{94972594-20B0-41A1-A934-D2DF685D5CC7}" destId="{4618C142-64E1-4F75-97BC-8AC18F58068E}" srcOrd="0" destOrd="0" parTransId="{60E9382F-D0DA-498E-9B9C-24134683157B}" sibTransId="{89D725A8-E4E6-448A-B427-BF361C21AD73}"/>
    <dgm:cxn modelId="{A1888CD2-EFAA-4436-85BC-3CD1BC9B26D0}" type="presParOf" srcId="{F6A47366-C968-446C-B5FE-BFE4064B3729}" destId="{F1D872A9-5077-41E2-8ADE-FEE267BBBFE6}" srcOrd="0" destOrd="0" presId="urn:microsoft.com/office/officeart/2005/8/layout/hierarchy1"/>
    <dgm:cxn modelId="{D7F1CA9C-06A1-41C0-9AB5-9E8330EB3315}" type="presParOf" srcId="{F1D872A9-5077-41E2-8ADE-FEE267BBBFE6}" destId="{BAA5CD94-3F3D-439B-913B-B060F10D476E}" srcOrd="0" destOrd="0" presId="urn:microsoft.com/office/officeart/2005/8/layout/hierarchy1"/>
    <dgm:cxn modelId="{7240844E-C46C-4318-AEEE-0FF9C53EA7E9}" type="presParOf" srcId="{BAA5CD94-3F3D-439B-913B-B060F10D476E}" destId="{8014FAB1-47C8-4DD8-B2EA-B12C4F7EE619}" srcOrd="0" destOrd="0" presId="urn:microsoft.com/office/officeart/2005/8/layout/hierarchy1"/>
    <dgm:cxn modelId="{032EA54C-2304-4EC8-9B05-C57A2B3A1390}" type="presParOf" srcId="{BAA5CD94-3F3D-439B-913B-B060F10D476E}" destId="{8651835F-FC80-4E6D-8109-2BA4CF304CEC}" srcOrd="1" destOrd="0" presId="urn:microsoft.com/office/officeart/2005/8/layout/hierarchy1"/>
    <dgm:cxn modelId="{A2DEFF8B-3B1B-4F2C-A9F4-40D992917B28}" type="presParOf" srcId="{F1D872A9-5077-41E2-8ADE-FEE267BBBFE6}" destId="{0B9109CA-90A6-4030-A893-5A47F9957A7F}" srcOrd="1" destOrd="0" presId="urn:microsoft.com/office/officeart/2005/8/layout/hierarchy1"/>
    <dgm:cxn modelId="{D265DA82-0DF1-4442-A852-5E28E34FFAD8}" type="presParOf" srcId="{F6A47366-C968-446C-B5FE-BFE4064B3729}" destId="{C8DC3DE3-5CFF-47F0-B527-CDD11B007BC7}" srcOrd="1" destOrd="0" presId="urn:microsoft.com/office/officeart/2005/8/layout/hierarchy1"/>
    <dgm:cxn modelId="{EA64C3A7-2A99-4883-B883-5E05A7F88B9D}" type="presParOf" srcId="{C8DC3DE3-5CFF-47F0-B527-CDD11B007BC7}" destId="{826EBACA-7D11-40F9-A9D9-78C6AFD4EBB4}" srcOrd="0" destOrd="0" presId="urn:microsoft.com/office/officeart/2005/8/layout/hierarchy1"/>
    <dgm:cxn modelId="{88BDD043-264A-4EAC-AF49-6C974D87F86D}" type="presParOf" srcId="{826EBACA-7D11-40F9-A9D9-78C6AFD4EBB4}" destId="{744A460C-7242-4CF7-80BA-7BC35B98BB24}" srcOrd="0" destOrd="0" presId="urn:microsoft.com/office/officeart/2005/8/layout/hierarchy1"/>
    <dgm:cxn modelId="{9B16FB4E-0CC5-406C-8902-98B5D88F7728}" type="presParOf" srcId="{826EBACA-7D11-40F9-A9D9-78C6AFD4EBB4}" destId="{1D561747-3E15-47FE-9261-8BD083E98737}" srcOrd="1" destOrd="0" presId="urn:microsoft.com/office/officeart/2005/8/layout/hierarchy1"/>
    <dgm:cxn modelId="{C3A21F30-19C2-4B3C-B57A-B2E6A694F62F}" type="presParOf" srcId="{C8DC3DE3-5CFF-47F0-B527-CDD11B007BC7}" destId="{492CCA49-AE66-405D-AA87-BEFCBD704E09}" srcOrd="1" destOrd="0" presId="urn:microsoft.com/office/officeart/2005/8/layout/hierarchy1"/>
    <dgm:cxn modelId="{0F39D532-B8D2-4557-A31A-4A2F363790E1}" type="presParOf" srcId="{F6A47366-C968-446C-B5FE-BFE4064B3729}" destId="{59AFC0FA-A510-44B9-8D80-E621F6F65C40}" srcOrd="2" destOrd="0" presId="urn:microsoft.com/office/officeart/2005/8/layout/hierarchy1"/>
    <dgm:cxn modelId="{23C1B6BF-26B8-4EE2-ABEC-23D6DE746BA8}" type="presParOf" srcId="{59AFC0FA-A510-44B9-8D80-E621F6F65C40}" destId="{03E7E038-BEB2-4F74-A676-FDBA035E6485}" srcOrd="0" destOrd="0" presId="urn:microsoft.com/office/officeart/2005/8/layout/hierarchy1"/>
    <dgm:cxn modelId="{9CE1D7CC-57FE-4BA2-837D-38B08262C8EB}" type="presParOf" srcId="{03E7E038-BEB2-4F74-A676-FDBA035E6485}" destId="{70D9A5F5-4FC7-4C4F-B8C9-3A6C3CD3CD68}" srcOrd="0" destOrd="0" presId="urn:microsoft.com/office/officeart/2005/8/layout/hierarchy1"/>
    <dgm:cxn modelId="{9591EEBE-B5CA-41BC-A0F0-3F1B726104D0}" type="presParOf" srcId="{03E7E038-BEB2-4F74-A676-FDBA035E6485}" destId="{B05B2C1A-F0E9-4CCC-B9BB-A8B60076EE76}" srcOrd="1" destOrd="0" presId="urn:microsoft.com/office/officeart/2005/8/layout/hierarchy1"/>
    <dgm:cxn modelId="{1249B02D-BA2D-4959-BA1F-8B9AAC23D651}" type="presParOf" srcId="{59AFC0FA-A510-44B9-8D80-E621F6F65C40}" destId="{BD8BF7A8-26C4-4F17-8FFB-6C36053B3DC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4972594-20B0-41A1-A934-D2DF685D5CC7}"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4618C142-64E1-4F75-97BC-8AC18F58068E}">
      <dgm:prSet/>
      <dgm:spPr/>
      <dgm:t>
        <a:bodyPr/>
        <a:lstStyle/>
        <a:p>
          <a:r>
            <a:rPr lang="it-IT" dirty="0"/>
            <a:t>Deducibilità fiscale</a:t>
          </a:r>
        </a:p>
      </dgm:t>
    </dgm:pt>
    <dgm:pt modelId="{60E9382F-D0DA-498E-9B9C-24134683157B}" type="parTrans" cxnId="{2301C4D2-D005-4AA6-BC98-8729CDF50367}">
      <dgm:prSet/>
      <dgm:spPr/>
      <dgm:t>
        <a:bodyPr/>
        <a:lstStyle/>
        <a:p>
          <a:endParaRPr lang="en-US"/>
        </a:p>
      </dgm:t>
    </dgm:pt>
    <dgm:pt modelId="{89D725A8-E4E6-448A-B427-BF361C21AD73}" type="sibTrans" cxnId="{2301C4D2-D005-4AA6-BC98-8729CDF50367}">
      <dgm:prSet/>
      <dgm:spPr/>
      <dgm:t>
        <a:bodyPr/>
        <a:lstStyle/>
        <a:p>
          <a:endParaRPr lang="en-US"/>
        </a:p>
      </dgm:t>
    </dgm:pt>
    <dgm:pt modelId="{C6137928-BF0C-4E76-8069-C556651FF8F7}">
      <dgm:prSet/>
      <dgm:spPr/>
      <dgm:t>
        <a:bodyPr/>
        <a:lstStyle/>
        <a:p>
          <a:r>
            <a:rPr lang="it-IT" dirty="0"/>
            <a:t>Tassazione agevolata in fase di prestazione</a:t>
          </a:r>
          <a:endParaRPr lang="en-US" dirty="0"/>
        </a:p>
      </dgm:t>
    </dgm:pt>
    <dgm:pt modelId="{E78ADCD3-3232-4701-BA23-116A685C4328}" type="parTrans" cxnId="{1D37B542-D1BD-4E2F-BEDC-D24EA060A1F5}">
      <dgm:prSet/>
      <dgm:spPr/>
      <dgm:t>
        <a:bodyPr/>
        <a:lstStyle/>
        <a:p>
          <a:endParaRPr lang="en-US"/>
        </a:p>
      </dgm:t>
    </dgm:pt>
    <dgm:pt modelId="{280C736D-3887-4C2E-A6DA-DB220C28D14A}" type="sibTrans" cxnId="{1D37B542-D1BD-4E2F-BEDC-D24EA060A1F5}">
      <dgm:prSet/>
      <dgm:spPr/>
      <dgm:t>
        <a:bodyPr/>
        <a:lstStyle/>
        <a:p>
          <a:endParaRPr lang="en-US"/>
        </a:p>
      </dgm:t>
    </dgm:pt>
    <dgm:pt modelId="{26C9F899-38D6-4684-898B-5E9122C8F431}">
      <dgm:prSet/>
      <dgm:spPr/>
      <dgm:t>
        <a:bodyPr/>
        <a:lstStyle/>
        <a:p>
          <a:r>
            <a:rPr lang="it-IT" dirty="0"/>
            <a:t>Regime fiscale dei rendimenti</a:t>
          </a:r>
          <a:endParaRPr lang="en-US" dirty="0"/>
        </a:p>
      </dgm:t>
    </dgm:pt>
    <dgm:pt modelId="{2F0E1BDB-5AF2-498D-88B1-E4FFE4C80409}" type="parTrans" cxnId="{4A823CB2-F0C3-4B50-9E06-270F4F0947DE}">
      <dgm:prSet/>
      <dgm:spPr/>
      <dgm:t>
        <a:bodyPr/>
        <a:lstStyle/>
        <a:p>
          <a:endParaRPr lang="en-US"/>
        </a:p>
      </dgm:t>
    </dgm:pt>
    <dgm:pt modelId="{D3226417-F0DF-4FFC-8A16-1072EE4A85A2}" type="sibTrans" cxnId="{4A823CB2-F0C3-4B50-9E06-270F4F0947DE}">
      <dgm:prSet/>
      <dgm:spPr/>
      <dgm:t>
        <a:bodyPr/>
        <a:lstStyle/>
        <a:p>
          <a:endParaRPr lang="en-US"/>
        </a:p>
      </dgm:t>
    </dgm:pt>
    <dgm:pt modelId="{F6A47366-C968-446C-B5FE-BFE4064B3729}" type="pres">
      <dgm:prSet presAssocID="{94972594-20B0-41A1-A934-D2DF685D5CC7}" presName="hierChild1" presStyleCnt="0">
        <dgm:presLayoutVars>
          <dgm:chPref val="1"/>
          <dgm:dir/>
          <dgm:animOne val="branch"/>
          <dgm:animLvl val="lvl"/>
          <dgm:resizeHandles/>
        </dgm:presLayoutVars>
      </dgm:prSet>
      <dgm:spPr/>
    </dgm:pt>
    <dgm:pt modelId="{F1D872A9-5077-41E2-8ADE-FEE267BBBFE6}" type="pres">
      <dgm:prSet presAssocID="{4618C142-64E1-4F75-97BC-8AC18F58068E}" presName="hierRoot1" presStyleCnt="0"/>
      <dgm:spPr/>
    </dgm:pt>
    <dgm:pt modelId="{BAA5CD94-3F3D-439B-913B-B060F10D476E}" type="pres">
      <dgm:prSet presAssocID="{4618C142-64E1-4F75-97BC-8AC18F58068E}" presName="composite" presStyleCnt="0"/>
      <dgm:spPr/>
    </dgm:pt>
    <dgm:pt modelId="{8014FAB1-47C8-4DD8-B2EA-B12C4F7EE619}" type="pres">
      <dgm:prSet presAssocID="{4618C142-64E1-4F75-97BC-8AC18F58068E}" presName="background" presStyleLbl="node0" presStyleIdx="0" presStyleCnt="3"/>
      <dgm:spPr/>
    </dgm:pt>
    <dgm:pt modelId="{8651835F-FC80-4E6D-8109-2BA4CF304CEC}" type="pres">
      <dgm:prSet presAssocID="{4618C142-64E1-4F75-97BC-8AC18F58068E}" presName="text" presStyleLbl="fgAcc0" presStyleIdx="0" presStyleCnt="3">
        <dgm:presLayoutVars>
          <dgm:chPref val="3"/>
        </dgm:presLayoutVars>
      </dgm:prSet>
      <dgm:spPr/>
    </dgm:pt>
    <dgm:pt modelId="{0B9109CA-90A6-4030-A893-5A47F9957A7F}" type="pres">
      <dgm:prSet presAssocID="{4618C142-64E1-4F75-97BC-8AC18F58068E}" presName="hierChild2" presStyleCnt="0"/>
      <dgm:spPr/>
    </dgm:pt>
    <dgm:pt modelId="{C8DC3DE3-5CFF-47F0-B527-CDD11B007BC7}" type="pres">
      <dgm:prSet presAssocID="{C6137928-BF0C-4E76-8069-C556651FF8F7}" presName="hierRoot1" presStyleCnt="0"/>
      <dgm:spPr/>
    </dgm:pt>
    <dgm:pt modelId="{826EBACA-7D11-40F9-A9D9-78C6AFD4EBB4}" type="pres">
      <dgm:prSet presAssocID="{C6137928-BF0C-4E76-8069-C556651FF8F7}" presName="composite" presStyleCnt="0"/>
      <dgm:spPr/>
    </dgm:pt>
    <dgm:pt modelId="{744A460C-7242-4CF7-80BA-7BC35B98BB24}" type="pres">
      <dgm:prSet presAssocID="{C6137928-BF0C-4E76-8069-C556651FF8F7}" presName="background" presStyleLbl="node0" presStyleIdx="1" presStyleCnt="3"/>
      <dgm:spPr/>
    </dgm:pt>
    <dgm:pt modelId="{1D561747-3E15-47FE-9261-8BD083E98737}" type="pres">
      <dgm:prSet presAssocID="{C6137928-BF0C-4E76-8069-C556651FF8F7}" presName="text" presStyleLbl="fgAcc0" presStyleIdx="1" presStyleCnt="3">
        <dgm:presLayoutVars>
          <dgm:chPref val="3"/>
        </dgm:presLayoutVars>
      </dgm:prSet>
      <dgm:spPr/>
    </dgm:pt>
    <dgm:pt modelId="{492CCA49-AE66-405D-AA87-BEFCBD704E09}" type="pres">
      <dgm:prSet presAssocID="{C6137928-BF0C-4E76-8069-C556651FF8F7}" presName="hierChild2" presStyleCnt="0"/>
      <dgm:spPr/>
    </dgm:pt>
    <dgm:pt modelId="{59AFC0FA-A510-44B9-8D80-E621F6F65C40}" type="pres">
      <dgm:prSet presAssocID="{26C9F899-38D6-4684-898B-5E9122C8F431}" presName="hierRoot1" presStyleCnt="0"/>
      <dgm:spPr/>
    </dgm:pt>
    <dgm:pt modelId="{03E7E038-BEB2-4F74-A676-FDBA035E6485}" type="pres">
      <dgm:prSet presAssocID="{26C9F899-38D6-4684-898B-5E9122C8F431}" presName="composite" presStyleCnt="0"/>
      <dgm:spPr/>
    </dgm:pt>
    <dgm:pt modelId="{70D9A5F5-4FC7-4C4F-B8C9-3A6C3CD3CD68}" type="pres">
      <dgm:prSet presAssocID="{26C9F899-38D6-4684-898B-5E9122C8F431}" presName="background" presStyleLbl="node0" presStyleIdx="2" presStyleCnt="3"/>
      <dgm:spPr/>
    </dgm:pt>
    <dgm:pt modelId="{B05B2C1A-F0E9-4CCC-B9BB-A8B60076EE76}" type="pres">
      <dgm:prSet presAssocID="{26C9F899-38D6-4684-898B-5E9122C8F431}" presName="text" presStyleLbl="fgAcc0" presStyleIdx="2" presStyleCnt="3">
        <dgm:presLayoutVars>
          <dgm:chPref val="3"/>
        </dgm:presLayoutVars>
      </dgm:prSet>
      <dgm:spPr/>
    </dgm:pt>
    <dgm:pt modelId="{BD8BF7A8-26C4-4F17-8FFB-6C36053B3DC1}" type="pres">
      <dgm:prSet presAssocID="{26C9F899-38D6-4684-898B-5E9122C8F431}" presName="hierChild2" presStyleCnt="0"/>
      <dgm:spPr/>
    </dgm:pt>
  </dgm:ptLst>
  <dgm:cxnLst>
    <dgm:cxn modelId="{1D37B542-D1BD-4E2F-BEDC-D24EA060A1F5}" srcId="{94972594-20B0-41A1-A934-D2DF685D5CC7}" destId="{C6137928-BF0C-4E76-8069-C556651FF8F7}" srcOrd="1" destOrd="0" parTransId="{E78ADCD3-3232-4701-BA23-116A685C4328}" sibTransId="{280C736D-3887-4C2E-A6DA-DB220C28D14A}"/>
    <dgm:cxn modelId="{3189666C-B9B7-4434-A197-028B6A6A7A17}" type="presOf" srcId="{4618C142-64E1-4F75-97BC-8AC18F58068E}" destId="{8651835F-FC80-4E6D-8109-2BA4CF304CEC}" srcOrd="0" destOrd="0" presId="urn:microsoft.com/office/officeart/2005/8/layout/hierarchy1"/>
    <dgm:cxn modelId="{5658D699-E427-4591-901C-6989396166DD}" type="presOf" srcId="{26C9F899-38D6-4684-898B-5E9122C8F431}" destId="{B05B2C1A-F0E9-4CCC-B9BB-A8B60076EE76}" srcOrd="0" destOrd="0" presId="urn:microsoft.com/office/officeart/2005/8/layout/hierarchy1"/>
    <dgm:cxn modelId="{5F03A39D-EC50-4891-A90A-9B835D021FBD}" type="presOf" srcId="{C6137928-BF0C-4E76-8069-C556651FF8F7}" destId="{1D561747-3E15-47FE-9261-8BD083E98737}" srcOrd="0" destOrd="0" presId="urn:microsoft.com/office/officeart/2005/8/layout/hierarchy1"/>
    <dgm:cxn modelId="{4A823CB2-F0C3-4B50-9E06-270F4F0947DE}" srcId="{94972594-20B0-41A1-A934-D2DF685D5CC7}" destId="{26C9F899-38D6-4684-898B-5E9122C8F431}" srcOrd="2" destOrd="0" parTransId="{2F0E1BDB-5AF2-498D-88B1-E4FFE4C80409}" sibTransId="{D3226417-F0DF-4FFC-8A16-1072EE4A85A2}"/>
    <dgm:cxn modelId="{22FCD9C5-798D-4B87-BA8D-8F069870F875}" type="presOf" srcId="{94972594-20B0-41A1-A934-D2DF685D5CC7}" destId="{F6A47366-C968-446C-B5FE-BFE4064B3729}" srcOrd="0" destOrd="0" presId="urn:microsoft.com/office/officeart/2005/8/layout/hierarchy1"/>
    <dgm:cxn modelId="{2301C4D2-D005-4AA6-BC98-8729CDF50367}" srcId="{94972594-20B0-41A1-A934-D2DF685D5CC7}" destId="{4618C142-64E1-4F75-97BC-8AC18F58068E}" srcOrd="0" destOrd="0" parTransId="{60E9382F-D0DA-498E-9B9C-24134683157B}" sibTransId="{89D725A8-E4E6-448A-B427-BF361C21AD73}"/>
    <dgm:cxn modelId="{A1888CD2-EFAA-4436-85BC-3CD1BC9B26D0}" type="presParOf" srcId="{F6A47366-C968-446C-B5FE-BFE4064B3729}" destId="{F1D872A9-5077-41E2-8ADE-FEE267BBBFE6}" srcOrd="0" destOrd="0" presId="urn:microsoft.com/office/officeart/2005/8/layout/hierarchy1"/>
    <dgm:cxn modelId="{D7F1CA9C-06A1-41C0-9AB5-9E8330EB3315}" type="presParOf" srcId="{F1D872A9-5077-41E2-8ADE-FEE267BBBFE6}" destId="{BAA5CD94-3F3D-439B-913B-B060F10D476E}" srcOrd="0" destOrd="0" presId="urn:microsoft.com/office/officeart/2005/8/layout/hierarchy1"/>
    <dgm:cxn modelId="{7240844E-C46C-4318-AEEE-0FF9C53EA7E9}" type="presParOf" srcId="{BAA5CD94-3F3D-439B-913B-B060F10D476E}" destId="{8014FAB1-47C8-4DD8-B2EA-B12C4F7EE619}" srcOrd="0" destOrd="0" presId="urn:microsoft.com/office/officeart/2005/8/layout/hierarchy1"/>
    <dgm:cxn modelId="{032EA54C-2304-4EC8-9B05-C57A2B3A1390}" type="presParOf" srcId="{BAA5CD94-3F3D-439B-913B-B060F10D476E}" destId="{8651835F-FC80-4E6D-8109-2BA4CF304CEC}" srcOrd="1" destOrd="0" presId="urn:microsoft.com/office/officeart/2005/8/layout/hierarchy1"/>
    <dgm:cxn modelId="{A2DEFF8B-3B1B-4F2C-A9F4-40D992917B28}" type="presParOf" srcId="{F1D872A9-5077-41E2-8ADE-FEE267BBBFE6}" destId="{0B9109CA-90A6-4030-A893-5A47F9957A7F}" srcOrd="1" destOrd="0" presId="urn:microsoft.com/office/officeart/2005/8/layout/hierarchy1"/>
    <dgm:cxn modelId="{D265DA82-0DF1-4442-A852-5E28E34FFAD8}" type="presParOf" srcId="{F6A47366-C968-446C-B5FE-BFE4064B3729}" destId="{C8DC3DE3-5CFF-47F0-B527-CDD11B007BC7}" srcOrd="1" destOrd="0" presId="urn:microsoft.com/office/officeart/2005/8/layout/hierarchy1"/>
    <dgm:cxn modelId="{EA64C3A7-2A99-4883-B883-5E05A7F88B9D}" type="presParOf" srcId="{C8DC3DE3-5CFF-47F0-B527-CDD11B007BC7}" destId="{826EBACA-7D11-40F9-A9D9-78C6AFD4EBB4}" srcOrd="0" destOrd="0" presId="urn:microsoft.com/office/officeart/2005/8/layout/hierarchy1"/>
    <dgm:cxn modelId="{88BDD043-264A-4EAC-AF49-6C974D87F86D}" type="presParOf" srcId="{826EBACA-7D11-40F9-A9D9-78C6AFD4EBB4}" destId="{744A460C-7242-4CF7-80BA-7BC35B98BB24}" srcOrd="0" destOrd="0" presId="urn:microsoft.com/office/officeart/2005/8/layout/hierarchy1"/>
    <dgm:cxn modelId="{9B16FB4E-0CC5-406C-8902-98B5D88F7728}" type="presParOf" srcId="{826EBACA-7D11-40F9-A9D9-78C6AFD4EBB4}" destId="{1D561747-3E15-47FE-9261-8BD083E98737}" srcOrd="1" destOrd="0" presId="urn:microsoft.com/office/officeart/2005/8/layout/hierarchy1"/>
    <dgm:cxn modelId="{C3A21F30-19C2-4B3C-B57A-B2E6A694F62F}" type="presParOf" srcId="{C8DC3DE3-5CFF-47F0-B527-CDD11B007BC7}" destId="{492CCA49-AE66-405D-AA87-BEFCBD704E09}" srcOrd="1" destOrd="0" presId="urn:microsoft.com/office/officeart/2005/8/layout/hierarchy1"/>
    <dgm:cxn modelId="{0F39D532-B8D2-4557-A31A-4A2F363790E1}" type="presParOf" srcId="{F6A47366-C968-446C-B5FE-BFE4064B3729}" destId="{59AFC0FA-A510-44B9-8D80-E621F6F65C40}" srcOrd="2" destOrd="0" presId="urn:microsoft.com/office/officeart/2005/8/layout/hierarchy1"/>
    <dgm:cxn modelId="{23C1B6BF-26B8-4EE2-ABEC-23D6DE746BA8}" type="presParOf" srcId="{59AFC0FA-A510-44B9-8D80-E621F6F65C40}" destId="{03E7E038-BEB2-4F74-A676-FDBA035E6485}" srcOrd="0" destOrd="0" presId="urn:microsoft.com/office/officeart/2005/8/layout/hierarchy1"/>
    <dgm:cxn modelId="{9CE1D7CC-57FE-4BA2-837D-38B08262C8EB}" type="presParOf" srcId="{03E7E038-BEB2-4F74-A676-FDBA035E6485}" destId="{70D9A5F5-4FC7-4C4F-B8C9-3A6C3CD3CD68}" srcOrd="0" destOrd="0" presId="urn:microsoft.com/office/officeart/2005/8/layout/hierarchy1"/>
    <dgm:cxn modelId="{9591EEBE-B5CA-41BC-A0F0-3F1B726104D0}" type="presParOf" srcId="{03E7E038-BEB2-4F74-A676-FDBA035E6485}" destId="{B05B2C1A-F0E9-4CCC-B9BB-A8B60076EE76}" srcOrd="1" destOrd="0" presId="urn:microsoft.com/office/officeart/2005/8/layout/hierarchy1"/>
    <dgm:cxn modelId="{1249B02D-BA2D-4959-BA1F-8B9AAC23D651}" type="presParOf" srcId="{59AFC0FA-A510-44B9-8D80-E621F6F65C40}" destId="{BD8BF7A8-26C4-4F17-8FFB-6C36053B3DC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4972594-20B0-41A1-A934-D2DF685D5CC7}"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4618C142-64E1-4F75-97BC-8AC18F58068E}">
      <dgm:prSet/>
      <dgm:spPr/>
      <dgm:t>
        <a:bodyPr/>
        <a:lstStyle/>
        <a:p>
          <a:r>
            <a:rPr lang="it-IT" dirty="0"/>
            <a:t>Deducibilità fiscale</a:t>
          </a:r>
        </a:p>
      </dgm:t>
    </dgm:pt>
    <dgm:pt modelId="{60E9382F-D0DA-498E-9B9C-24134683157B}" type="parTrans" cxnId="{2301C4D2-D005-4AA6-BC98-8729CDF50367}">
      <dgm:prSet/>
      <dgm:spPr/>
      <dgm:t>
        <a:bodyPr/>
        <a:lstStyle/>
        <a:p>
          <a:endParaRPr lang="en-US"/>
        </a:p>
      </dgm:t>
    </dgm:pt>
    <dgm:pt modelId="{89D725A8-E4E6-448A-B427-BF361C21AD73}" type="sibTrans" cxnId="{2301C4D2-D005-4AA6-BC98-8729CDF50367}">
      <dgm:prSet/>
      <dgm:spPr/>
      <dgm:t>
        <a:bodyPr/>
        <a:lstStyle/>
        <a:p>
          <a:endParaRPr lang="en-US"/>
        </a:p>
      </dgm:t>
    </dgm:pt>
    <dgm:pt modelId="{C6137928-BF0C-4E76-8069-C556651FF8F7}">
      <dgm:prSet/>
      <dgm:spPr/>
      <dgm:t>
        <a:bodyPr/>
        <a:lstStyle/>
        <a:p>
          <a:r>
            <a:rPr lang="it-IT" dirty="0"/>
            <a:t>Tassazione agevolata in fase di prestazione</a:t>
          </a:r>
          <a:endParaRPr lang="en-US" dirty="0"/>
        </a:p>
      </dgm:t>
    </dgm:pt>
    <dgm:pt modelId="{E78ADCD3-3232-4701-BA23-116A685C4328}" type="parTrans" cxnId="{1D37B542-D1BD-4E2F-BEDC-D24EA060A1F5}">
      <dgm:prSet/>
      <dgm:spPr/>
      <dgm:t>
        <a:bodyPr/>
        <a:lstStyle/>
        <a:p>
          <a:endParaRPr lang="en-US"/>
        </a:p>
      </dgm:t>
    </dgm:pt>
    <dgm:pt modelId="{280C736D-3887-4C2E-A6DA-DB220C28D14A}" type="sibTrans" cxnId="{1D37B542-D1BD-4E2F-BEDC-D24EA060A1F5}">
      <dgm:prSet/>
      <dgm:spPr/>
      <dgm:t>
        <a:bodyPr/>
        <a:lstStyle/>
        <a:p>
          <a:endParaRPr lang="en-US"/>
        </a:p>
      </dgm:t>
    </dgm:pt>
    <dgm:pt modelId="{26C9F899-38D6-4684-898B-5E9122C8F431}">
      <dgm:prSet/>
      <dgm:spPr/>
      <dgm:t>
        <a:bodyPr/>
        <a:lstStyle/>
        <a:p>
          <a:r>
            <a:rPr lang="it-IT" dirty="0"/>
            <a:t>Regime fiscale dei rendimenti</a:t>
          </a:r>
          <a:endParaRPr lang="en-US" dirty="0"/>
        </a:p>
      </dgm:t>
    </dgm:pt>
    <dgm:pt modelId="{2F0E1BDB-5AF2-498D-88B1-E4FFE4C80409}" type="parTrans" cxnId="{4A823CB2-F0C3-4B50-9E06-270F4F0947DE}">
      <dgm:prSet/>
      <dgm:spPr/>
      <dgm:t>
        <a:bodyPr/>
        <a:lstStyle/>
        <a:p>
          <a:endParaRPr lang="en-US"/>
        </a:p>
      </dgm:t>
    </dgm:pt>
    <dgm:pt modelId="{D3226417-F0DF-4FFC-8A16-1072EE4A85A2}" type="sibTrans" cxnId="{4A823CB2-F0C3-4B50-9E06-270F4F0947DE}">
      <dgm:prSet/>
      <dgm:spPr/>
      <dgm:t>
        <a:bodyPr/>
        <a:lstStyle/>
        <a:p>
          <a:endParaRPr lang="en-US"/>
        </a:p>
      </dgm:t>
    </dgm:pt>
    <dgm:pt modelId="{F6A47366-C968-446C-B5FE-BFE4064B3729}" type="pres">
      <dgm:prSet presAssocID="{94972594-20B0-41A1-A934-D2DF685D5CC7}" presName="hierChild1" presStyleCnt="0">
        <dgm:presLayoutVars>
          <dgm:chPref val="1"/>
          <dgm:dir/>
          <dgm:animOne val="branch"/>
          <dgm:animLvl val="lvl"/>
          <dgm:resizeHandles/>
        </dgm:presLayoutVars>
      </dgm:prSet>
      <dgm:spPr/>
    </dgm:pt>
    <dgm:pt modelId="{F1D872A9-5077-41E2-8ADE-FEE267BBBFE6}" type="pres">
      <dgm:prSet presAssocID="{4618C142-64E1-4F75-97BC-8AC18F58068E}" presName="hierRoot1" presStyleCnt="0"/>
      <dgm:spPr/>
    </dgm:pt>
    <dgm:pt modelId="{BAA5CD94-3F3D-439B-913B-B060F10D476E}" type="pres">
      <dgm:prSet presAssocID="{4618C142-64E1-4F75-97BC-8AC18F58068E}" presName="composite" presStyleCnt="0"/>
      <dgm:spPr/>
    </dgm:pt>
    <dgm:pt modelId="{8014FAB1-47C8-4DD8-B2EA-B12C4F7EE619}" type="pres">
      <dgm:prSet presAssocID="{4618C142-64E1-4F75-97BC-8AC18F58068E}" presName="background" presStyleLbl="node0" presStyleIdx="0" presStyleCnt="3"/>
      <dgm:spPr/>
    </dgm:pt>
    <dgm:pt modelId="{8651835F-FC80-4E6D-8109-2BA4CF304CEC}" type="pres">
      <dgm:prSet presAssocID="{4618C142-64E1-4F75-97BC-8AC18F58068E}" presName="text" presStyleLbl="fgAcc0" presStyleIdx="0" presStyleCnt="3">
        <dgm:presLayoutVars>
          <dgm:chPref val="3"/>
        </dgm:presLayoutVars>
      </dgm:prSet>
      <dgm:spPr/>
    </dgm:pt>
    <dgm:pt modelId="{0B9109CA-90A6-4030-A893-5A47F9957A7F}" type="pres">
      <dgm:prSet presAssocID="{4618C142-64E1-4F75-97BC-8AC18F58068E}" presName="hierChild2" presStyleCnt="0"/>
      <dgm:spPr/>
    </dgm:pt>
    <dgm:pt modelId="{C8DC3DE3-5CFF-47F0-B527-CDD11B007BC7}" type="pres">
      <dgm:prSet presAssocID="{C6137928-BF0C-4E76-8069-C556651FF8F7}" presName="hierRoot1" presStyleCnt="0"/>
      <dgm:spPr/>
    </dgm:pt>
    <dgm:pt modelId="{826EBACA-7D11-40F9-A9D9-78C6AFD4EBB4}" type="pres">
      <dgm:prSet presAssocID="{C6137928-BF0C-4E76-8069-C556651FF8F7}" presName="composite" presStyleCnt="0"/>
      <dgm:spPr/>
    </dgm:pt>
    <dgm:pt modelId="{744A460C-7242-4CF7-80BA-7BC35B98BB24}" type="pres">
      <dgm:prSet presAssocID="{C6137928-BF0C-4E76-8069-C556651FF8F7}" presName="background" presStyleLbl="node0" presStyleIdx="1" presStyleCnt="3"/>
      <dgm:spPr/>
    </dgm:pt>
    <dgm:pt modelId="{1D561747-3E15-47FE-9261-8BD083E98737}" type="pres">
      <dgm:prSet presAssocID="{C6137928-BF0C-4E76-8069-C556651FF8F7}" presName="text" presStyleLbl="fgAcc0" presStyleIdx="1" presStyleCnt="3">
        <dgm:presLayoutVars>
          <dgm:chPref val="3"/>
        </dgm:presLayoutVars>
      </dgm:prSet>
      <dgm:spPr/>
    </dgm:pt>
    <dgm:pt modelId="{492CCA49-AE66-405D-AA87-BEFCBD704E09}" type="pres">
      <dgm:prSet presAssocID="{C6137928-BF0C-4E76-8069-C556651FF8F7}" presName="hierChild2" presStyleCnt="0"/>
      <dgm:spPr/>
    </dgm:pt>
    <dgm:pt modelId="{59AFC0FA-A510-44B9-8D80-E621F6F65C40}" type="pres">
      <dgm:prSet presAssocID="{26C9F899-38D6-4684-898B-5E9122C8F431}" presName="hierRoot1" presStyleCnt="0"/>
      <dgm:spPr/>
    </dgm:pt>
    <dgm:pt modelId="{03E7E038-BEB2-4F74-A676-FDBA035E6485}" type="pres">
      <dgm:prSet presAssocID="{26C9F899-38D6-4684-898B-5E9122C8F431}" presName="composite" presStyleCnt="0"/>
      <dgm:spPr/>
    </dgm:pt>
    <dgm:pt modelId="{70D9A5F5-4FC7-4C4F-B8C9-3A6C3CD3CD68}" type="pres">
      <dgm:prSet presAssocID="{26C9F899-38D6-4684-898B-5E9122C8F431}" presName="background" presStyleLbl="node0" presStyleIdx="2" presStyleCnt="3"/>
      <dgm:spPr/>
    </dgm:pt>
    <dgm:pt modelId="{B05B2C1A-F0E9-4CCC-B9BB-A8B60076EE76}" type="pres">
      <dgm:prSet presAssocID="{26C9F899-38D6-4684-898B-5E9122C8F431}" presName="text" presStyleLbl="fgAcc0" presStyleIdx="2" presStyleCnt="3">
        <dgm:presLayoutVars>
          <dgm:chPref val="3"/>
        </dgm:presLayoutVars>
      </dgm:prSet>
      <dgm:spPr/>
    </dgm:pt>
    <dgm:pt modelId="{BD8BF7A8-26C4-4F17-8FFB-6C36053B3DC1}" type="pres">
      <dgm:prSet presAssocID="{26C9F899-38D6-4684-898B-5E9122C8F431}" presName="hierChild2" presStyleCnt="0"/>
      <dgm:spPr/>
    </dgm:pt>
  </dgm:ptLst>
  <dgm:cxnLst>
    <dgm:cxn modelId="{1D37B542-D1BD-4E2F-BEDC-D24EA060A1F5}" srcId="{94972594-20B0-41A1-A934-D2DF685D5CC7}" destId="{C6137928-BF0C-4E76-8069-C556651FF8F7}" srcOrd="1" destOrd="0" parTransId="{E78ADCD3-3232-4701-BA23-116A685C4328}" sibTransId="{280C736D-3887-4C2E-A6DA-DB220C28D14A}"/>
    <dgm:cxn modelId="{3189666C-B9B7-4434-A197-028B6A6A7A17}" type="presOf" srcId="{4618C142-64E1-4F75-97BC-8AC18F58068E}" destId="{8651835F-FC80-4E6D-8109-2BA4CF304CEC}" srcOrd="0" destOrd="0" presId="urn:microsoft.com/office/officeart/2005/8/layout/hierarchy1"/>
    <dgm:cxn modelId="{5658D699-E427-4591-901C-6989396166DD}" type="presOf" srcId="{26C9F899-38D6-4684-898B-5E9122C8F431}" destId="{B05B2C1A-F0E9-4CCC-B9BB-A8B60076EE76}" srcOrd="0" destOrd="0" presId="urn:microsoft.com/office/officeart/2005/8/layout/hierarchy1"/>
    <dgm:cxn modelId="{5F03A39D-EC50-4891-A90A-9B835D021FBD}" type="presOf" srcId="{C6137928-BF0C-4E76-8069-C556651FF8F7}" destId="{1D561747-3E15-47FE-9261-8BD083E98737}" srcOrd="0" destOrd="0" presId="urn:microsoft.com/office/officeart/2005/8/layout/hierarchy1"/>
    <dgm:cxn modelId="{4A823CB2-F0C3-4B50-9E06-270F4F0947DE}" srcId="{94972594-20B0-41A1-A934-D2DF685D5CC7}" destId="{26C9F899-38D6-4684-898B-5E9122C8F431}" srcOrd="2" destOrd="0" parTransId="{2F0E1BDB-5AF2-498D-88B1-E4FFE4C80409}" sibTransId="{D3226417-F0DF-4FFC-8A16-1072EE4A85A2}"/>
    <dgm:cxn modelId="{22FCD9C5-798D-4B87-BA8D-8F069870F875}" type="presOf" srcId="{94972594-20B0-41A1-A934-D2DF685D5CC7}" destId="{F6A47366-C968-446C-B5FE-BFE4064B3729}" srcOrd="0" destOrd="0" presId="urn:microsoft.com/office/officeart/2005/8/layout/hierarchy1"/>
    <dgm:cxn modelId="{2301C4D2-D005-4AA6-BC98-8729CDF50367}" srcId="{94972594-20B0-41A1-A934-D2DF685D5CC7}" destId="{4618C142-64E1-4F75-97BC-8AC18F58068E}" srcOrd="0" destOrd="0" parTransId="{60E9382F-D0DA-498E-9B9C-24134683157B}" sibTransId="{89D725A8-E4E6-448A-B427-BF361C21AD73}"/>
    <dgm:cxn modelId="{A1888CD2-EFAA-4436-85BC-3CD1BC9B26D0}" type="presParOf" srcId="{F6A47366-C968-446C-B5FE-BFE4064B3729}" destId="{F1D872A9-5077-41E2-8ADE-FEE267BBBFE6}" srcOrd="0" destOrd="0" presId="urn:microsoft.com/office/officeart/2005/8/layout/hierarchy1"/>
    <dgm:cxn modelId="{D7F1CA9C-06A1-41C0-9AB5-9E8330EB3315}" type="presParOf" srcId="{F1D872A9-5077-41E2-8ADE-FEE267BBBFE6}" destId="{BAA5CD94-3F3D-439B-913B-B060F10D476E}" srcOrd="0" destOrd="0" presId="urn:microsoft.com/office/officeart/2005/8/layout/hierarchy1"/>
    <dgm:cxn modelId="{7240844E-C46C-4318-AEEE-0FF9C53EA7E9}" type="presParOf" srcId="{BAA5CD94-3F3D-439B-913B-B060F10D476E}" destId="{8014FAB1-47C8-4DD8-B2EA-B12C4F7EE619}" srcOrd="0" destOrd="0" presId="urn:microsoft.com/office/officeart/2005/8/layout/hierarchy1"/>
    <dgm:cxn modelId="{032EA54C-2304-4EC8-9B05-C57A2B3A1390}" type="presParOf" srcId="{BAA5CD94-3F3D-439B-913B-B060F10D476E}" destId="{8651835F-FC80-4E6D-8109-2BA4CF304CEC}" srcOrd="1" destOrd="0" presId="urn:microsoft.com/office/officeart/2005/8/layout/hierarchy1"/>
    <dgm:cxn modelId="{A2DEFF8B-3B1B-4F2C-A9F4-40D992917B28}" type="presParOf" srcId="{F1D872A9-5077-41E2-8ADE-FEE267BBBFE6}" destId="{0B9109CA-90A6-4030-A893-5A47F9957A7F}" srcOrd="1" destOrd="0" presId="urn:microsoft.com/office/officeart/2005/8/layout/hierarchy1"/>
    <dgm:cxn modelId="{D265DA82-0DF1-4442-A852-5E28E34FFAD8}" type="presParOf" srcId="{F6A47366-C968-446C-B5FE-BFE4064B3729}" destId="{C8DC3DE3-5CFF-47F0-B527-CDD11B007BC7}" srcOrd="1" destOrd="0" presId="urn:microsoft.com/office/officeart/2005/8/layout/hierarchy1"/>
    <dgm:cxn modelId="{EA64C3A7-2A99-4883-B883-5E05A7F88B9D}" type="presParOf" srcId="{C8DC3DE3-5CFF-47F0-B527-CDD11B007BC7}" destId="{826EBACA-7D11-40F9-A9D9-78C6AFD4EBB4}" srcOrd="0" destOrd="0" presId="urn:microsoft.com/office/officeart/2005/8/layout/hierarchy1"/>
    <dgm:cxn modelId="{88BDD043-264A-4EAC-AF49-6C974D87F86D}" type="presParOf" srcId="{826EBACA-7D11-40F9-A9D9-78C6AFD4EBB4}" destId="{744A460C-7242-4CF7-80BA-7BC35B98BB24}" srcOrd="0" destOrd="0" presId="urn:microsoft.com/office/officeart/2005/8/layout/hierarchy1"/>
    <dgm:cxn modelId="{9B16FB4E-0CC5-406C-8902-98B5D88F7728}" type="presParOf" srcId="{826EBACA-7D11-40F9-A9D9-78C6AFD4EBB4}" destId="{1D561747-3E15-47FE-9261-8BD083E98737}" srcOrd="1" destOrd="0" presId="urn:microsoft.com/office/officeart/2005/8/layout/hierarchy1"/>
    <dgm:cxn modelId="{C3A21F30-19C2-4B3C-B57A-B2E6A694F62F}" type="presParOf" srcId="{C8DC3DE3-5CFF-47F0-B527-CDD11B007BC7}" destId="{492CCA49-AE66-405D-AA87-BEFCBD704E09}" srcOrd="1" destOrd="0" presId="urn:microsoft.com/office/officeart/2005/8/layout/hierarchy1"/>
    <dgm:cxn modelId="{0F39D532-B8D2-4557-A31A-4A2F363790E1}" type="presParOf" srcId="{F6A47366-C968-446C-B5FE-BFE4064B3729}" destId="{59AFC0FA-A510-44B9-8D80-E621F6F65C40}" srcOrd="2" destOrd="0" presId="urn:microsoft.com/office/officeart/2005/8/layout/hierarchy1"/>
    <dgm:cxn modelId="{23C1B6BF-26B8-4EE2-ABEC-23D6DE746BA8}" type="presParOf" srcId="{59AFC0FA-A510-44B9-8D80-E621F6F65C40}" destId="{03E7E038-BEB2-4F74-A676-FDBA035E6485}" srcOrd="0" destOrd="0" presId="urn:microsoft.com/office/officeart/2005/8/layout/hierarchy1"/>
    <dgm:cxn modelId="{9CE1D7CC-57FE-4BA2-837D-38B08262C8EB}" type="presParOf" srcId="{03E7E038-BEB2-4F74-A676-FDBA035E6485}" destId="{70D9A5F5-4FC7-4C4F-B8C9-3A6C3CD3CD68}" srcOrd="0" destOrd="0" presId="urn:microsoft.com/office/officeart/2005/8/layout/hierarchy1"/>
    <dgm:cxn modelId="{9591EEBE-B5CA-41BC-A0F0-3F1B726104D0}" type="presParOf" srcId="{03E7E038-BEB2-4F74-A676-FDBA035E6485}" destId="{B05B2C1A-F0E9-4CCC-B9BB-A8B60076EE76}" srcOrd="1" destOrd="0" presId="urn:microsoft.com/office/officeart/2005/8/layout/hierarchy1"/>
    <dgm:cxn modelId="{1249B02D-BA2D-4959-BA1F-8B9AAC23D651}" type="presParOf" srcId="{59AFC0FA-A510-44B9-8D80-E621F6F65C40}" destId="{BD8BF7A8-26C4-4F17-8FFB-6C36053B3DC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4972594-20B0-41A1-A934-D2DF685D5CC7}"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4618C142-64E1-4F75-97BC-8AC18F58068E}">
      <dgm:prSet/>
      <dgm:spPr/>
      <dgm:t>
        <a:bodyPr/>
        <a:lstStyle/>
        <a:p>
          <a:r>
            <a:rPr lang="it-IT" dirty="0"/>
            <a:t>Deducibilità fiscale</a:t>
          </a:r>
        </a:p>
      </dgm:t>
    </dgm:pt>
    <dgm:pt modelId="{60E9382F-D0DA-498E-9B9C-24134683157B}" type="parTrans" cxnId="{2301C4D2-D005-4AA6-BC98-8729CDF50367}">
      <dgm:prSet/>
      <dgm:spPr/>
      <dgm:t>
        <a:bodyPr/>
        <a:lstStyle/>
        <a:p>
          <a:endParaRPr lang="en-US"/>
        </a:p>
      </dgm:t>
    </dgm:pt>
    <dgm:pt modelId="{89D725A8-E4E6-448A-B427-BF361C21AD73}" type="sibTrans" cxnId="{2301C4D2-D005-4AA6-BC98-8729CDF50367}">
      <dgm:prSet/>
      <dgm:spPr/>
      <dgm:t>
        <a:bodyPr/>
        <a:lstStyle/>
        <a:p>
          <a:endParaRPr lang="en-US"/>
        </a:p>
      </dgm:t>
    </dgm:pt>
    <dgm:pt modelId="{C6137928-BF0C-4E76-8069-C556651FF8F7}">
      <dgm:prSet/>
      <dgm:spPr/>
      <dgm:t>
        <a:bodyPr/>
        <a:lstStyle/>
        <a:p>
          <a:r>
            <a:rPr lang="it-IT" dirty="0"/>
            <a:t>Tassazione agevolata in fase di prestazione</a:t>
          </a:r>
          <a:endParaRPr lang="en-US" dirty="0"/>
        </a:p>
      </dgm:t>
    </dgm:pt>
    <dgm:pt modelId="{E78ADCD3-3232-4701-BA23-116A685C4328}" type="parTrans" cxnId="{1D37B542-D1BD-4E2F-BEDC-D24EA060A1F5}">
      <dgm:prSet/>
      <dgm:spPr/>
      <dgm:t>
        <a:bodyPr/>
        <a:lstStyle/>
        <a:p>
          <a:endParaRPr lang="en-US"/>
        </a:p>
      </dgm:t>
    </dgm:pt>
    <dgm:pt modelId="{280C736D-3887-4C2E-A6DA-DB220C28D14A}" type="sibTrans" cxnId="{1D37B542-D1BD-4E2F-BEDC-D24EA060A1F5}">
      <dgm:prSet/>
      <dgm:spPr/>
      <dgm:t>
        <a:bodyPr/>
        <a:lstStyle/>
        <a:p>
          <a:endParaRPr lang="en-US"/>
        </a:p>
      </dgm:t>
    </dgm:pt>
    <dgm:pt modelId="{26C9F899-38D6-4684-898B-5E9122C8F431}">
      <dgm:prSet/>
      <dgm:spPr/>
      <dgm:t>
        <a:bodyPr/>
        <a:lstStyle/>
        <a:p>
          <a:r>
            <a:rPr lang="it-IT" dirty="0"/>
            <a:t>Regime fiscale dei rendimenti</a:t>
          </a:r>
          <a:endParaRPr lang="en-US" dirty="0"/>
        </a:p>
      </dgm:t>
    </dgm:pt>
    <dgm:pt modelId="{2F0E1BDB-5AF2-498D-88B1-E4FFE4C80409}" type="parTrans" cxnId="{4A823CB2-F0C3-4B50-9E06-270F4F0947DE}">
      <dgm:prSet/>
      <dgm:spPr/>
      <dgm:t>
        <a:bodyPr/>
        <a:lstStyle/>
        <a:p>
          <a:endParaRPr lang="en-US"/>
        </a:p>
      </dgm:t>
    </dgm:pt>
    <dgm:pt modelId="{D3226417-F0DF-4FFC-8A16-1072EE4A85A2}" type="sibTrans" cxnId="{4A823CB2-F0C3-4B50-9E06-270F4F0947DE}">
      <dgm:prSet/>
      <dgm:spPr/>
      <dgm:t>
        <a:bodyPr/>
        <a:lstStyle/>
        <a:p>
          <a:endParaRPr lang="en-US"/>
        </a:p>
      </dgm:t>
    </dgm:pt>
    <dgm:pt modelId="{F6A47366-C968-446C-B5FE-BFE4064B3729}" type="pres">
      <dgm:prSet presAssocID="{94972594-20B0-41A1-A934-D2DF685D5CC7}" presName="hierChild1" presStyleCnt="0">
        <dgm:presLayoutVars>
          <dgm:chPref val="1"/>
          <dgm:dir/>
          <dgm:animOne val="branch"/>
          <dgm:animLvl val="lvl"/>
          <dgm:resizeHandles/>
        </dgm:presLayoutVars>
      </dgm:prSet>
      <dgm:spPr/>
    </dgm:pt>
    <dgm:pt modelId="{F1D872A9-5077-41E2-8ADE-FEE267BBBFE6}" type="pres">
      <dgm:prSet presAssocID="{4618C142-64E1-4F75-97BC-8AC18F58068E}" presName="hierRoot1" presStyleCnt="0"/>
      <dgm:spPr/>
    </dgm:pt>
    <dgm:pt modelId="{BAA5CD94-3F3D-439B-913B-B060F10D476E}" type="pres">
      <dgm:prSet presAssocID="{4618C142-64E1-4F75-97BC-8AC18F58068E}" presName="composite" presStyleCnt="0"/>
      <dgm:spPr/>
    </dgm:pt>
    <dgm:pt modelId="{8014FAB1-47C8-4DD8-B2EA-B12C4F7EE619}" type="pres">
      <dgm:prSet presAssocID="{4618C142-64E1-4F75-97BC-8AC18F58068E}" presName="background" presStyleLbl="node0" presStyleIdx="0" presStyleCnt="3"/>
      <dgm:spPr/>
    </dgm:pt>
    <dgm:pt modelId="{8651835F-FC80-4E6D-8109-2BA4CF304CEC}" type="pres">
      <dgm:prSet presAssocID="{4618C142-64E1-4F75-97BC-8AC18F58068E}" presName="text" presStyleLbl="fgAcc0" presStyleIdx="0" presStyleCnt="3">
        <dgm:presLayoutVars>
          <dgm:chPref val="3"/>
        </dgm:presLayoutVars>
      </dgm:prSet>
      <dgm:spPr/>
    </dgm:pt>
    <dgm:pt modelId="{0B9109CA-90A6-4030-A893-5A47F9957A7F}" type="pres">
      <dgm:prSet presAssocID="{4618C142-64E1-4F75-97BC-8AC18F58068E}" presName="hierChild2" presStyleCnt="0"/>
      <dgm:spPr/>
    </dgm:pt>
    <dgm:pt modelId="{C8DC3DE3-5CFF-47F0-B527-CDD11B007BC7}" type="pres">
      <dgm:prSet presAssocID="{C6137928-BF0C-4E76-8069-C556651FF8F7}" presName="hierRoot1" presStyleCnt="0"/>
      <dgm:spPr/>
    </dgm:pt>
    <dgm:pt modelId="{826EBACA-7D11-40F9-A9D9-78C6AFD4EBB4}" type="pres">
      <dgm:prSet presAssocID="{C6137928-BF0C-4E76-8069-C556651FF8F7}" presName="composite" presStyleCnt="0"/>
      <dgm:spPr/>
    </dgm:pt>
    <dgm:pt modelId="{744A460C-7242-4CF7-80BA-7BC35B98BB24}" type="pres">
      <dgm:prSet presAssocID="{C6137928-BF0C-4E76-8069-C556651FF8F7}" presName="background" presStyleLbl="node0" presStyleIdx="1" presStyleCnt="3"/>
      <dgm:spPr/>
    </dgm:pt>
    <dgm:pt modelId="{1D561747-3E15-47FE-9261-8BD083E98737}" type="pres">
      <dgm:prSet presAssocID="{C6137928-BF0C-4E76-8069-C556651FF8F7}" presName="text" presStyleLbl="fgAcc0" presStyleIdx="1" presStyleCnt="3">
        <dgm:presLayoutVars>
          <dgm:chPref val="3"/>
        </dgm:presLayoutVars>
      </dgm:prSet>
      <dgm:spPr/>
    </dgm:pt>
    <dgm:pt modelId="{492CCA49-AE66-405D-AA87-BEFCBD704E09}" type="pres">
      <dgm:prSet presAssocID="{C6137928-BF0C-4E76-8069-C556651FF8F7}" presName="hierChild2" presStyleCnt="0"/>
      <dgm:spPr/>
    </dgm:pt>
    <dgm:pt modelId="{59AFC0FA-A510-44B9-8D80-E621F6F65C40}" type="pres">
      <dgm:prSet presAssocID="{26C9F899-38D6-4684-898B-5E9122C8F431}" presName="hierRoot1" presStyleCnt="0"/>
      <dgm:spPr/>
    </dgm:pt>
    <dgm:pt modelId="{03E7E038-BEB2-4F74-A676-FDBA035E6485}" type="pres">
      <dgm:prSet presAssocID="{26C9F899-38D6-4684-898B-5E9122C8F431}" presName="composite" presStyleCnt="0"/>
      <dgm:spPr/>
    </dgm:pt>
    <dgm:pt modelId="{70D9A5F5-4FC7-4C4F-B8C9-3A6C3CD3CD68}" type="pres">
      <dgm:prSet presAssocID="{26C9F899-38D6-4684-898B-5E9122C8F431}" presName="background" presStyleLbl="node0" presStyleIdx="2" presStyleCnt="3"/>
      <dgm:spPr/>
    </dgm:pt>
    <dgm:pt modelId="{B05B2C1A-F0E9-4CCC-B9BB-A8B60076EE76}" type="pres">
      <dgm:prSet presAssocID="{26C9F899-38D6-4684-898B-5E9122C8F431}" presName="text" presStyleLbl="fgAcc0" presStyleIdx="2" presStyleCnt="3">
        <dgm:presLayoutVars>
          <dgm:chPref val="3"/>
        </dgm:presLayoutVars>
      </dgm:prSet>
      <dgm:spPr/>
    </dgm:pt>
    <dgm:pt modelId="{BD8BF7A8-26C4-4F17-8FFB-6C36053B3DC1}" type="pres">
      <dgm:prSet presAssocID="{26C9F899-38D6-4684-898B-5E9122C8F431}" presName="hierChild2" presStyleCnt="0"/>
      <dgm:spPr/>
    </dgm:pt>
  </dgm:ptLst>
  <dgm:cxnLst>
    <dgm:cxn modelId="{1D37B542-D1BD-4E2F-BEDC-D24EA060A1F5}" srcId="{94972594-20B0-41A1-A934-D2DF685D5CC7}" destId="{C6137928-BF0C-4E76-8069-C556651FF8F7}" srcOrd="1" destOrd="0" parTransId="{E78ADCD3-3232-4701-BA23-116A685C4328}" sibTransId="{280C736D-3887-4C2E-A6DA-DB220C28D14A}"/>
    <dgm:cxn modelId="{3189666C-B9B7-4434-A197-028B6A6A7A17}" type="presOf" srcId="{4618C142-64E1-4F75-97BC-8AC18F58068E}" destId="{8651835F-FC80-4E6D-8109-2BA4CF304CEC}" srcOrd="0" destOrd="0" presId="urn:microsoft.com/office/officeart/2005/8/layout/hierarchy1"/>
    <dgm:cxn modelId="{5658D699-E427-4591-901C-6989396166DD}" type="presOf" srcId="{26C9F899-38D6-4684-898B-5E9122C8F431}" destId="{B05B2C1A-F0E9-4CCC-B9BB-A8B60076EE76}" srcOrd="0" destOrd="0" presId="urn:microsoft.com/office/officeart/2005/8/layout/hierarchy1"/>
    <dgm:cxn modelId="{5F03A39D-EC50-4891-A90A-9B835D021FBD}" type="presOf" srcId="{C6137928-BF0C-4E76-8069-C556651FF8F7}" destId="{1D561747-3E15-47FE-9261-8BD083E98737}" srcOrd="0" destOrd="0" presId="urn:microsoft.com/office/officeart/2005/8/layout/hierarchy1"/>
    <dgm:cxn modelId="{4A823CB2-F0C3-4B50-9E06-270F4F0947DE}" srcId="{94972594-20B0-41A1-A934-D2DF685D5CC7}" destId="{26C9F899-38D6-4684-898B-5E9122C8F431}" srcOrd="2" destOrd="0" parTransId="{2F0E1BDB-5AF2-498D-88B1-E4FFE4C80409}" sibTransId="{D3226417-F0DF-4FFC-8A16-1072EE4A85A2}"/>
    <dgm:cxn modelId="{22FCD9C5-798D-4B87-BA8D-8F069870F875}" type="presOf" srcId="{94972594-20B0-41A1-A934-D2DF685D5CC7}" destId="{F6A47366-C968-446C-B5FE-BFE4064B3729}" srcOrd="0" destOrd="0" presId="urn:microsoft.com/office/officeart/2005/8/layout/hierarchy1"/>
    <dgm:cxn modelId="{2301C4D2-D005-4AA6-BC98-8729CDF50367}" srcId="{94972594-20B0-41A1-A934-D2DF685D5CC7}" destId="{4618C142-64E1-4F75-97BC-8AC18F58068E}" srcOrd="0" destOrd="0" parTransId="{60E9382F-D0DA-498E-9B9C-24134683157B}" sibTransId="{89D725A8-E4E6-448A-B427-BF361C21AD73}"/>
    <dgm:cxn modelId="{A1888CD2-EFAA-4436-85BC-3CD1BC9B26D0}" type="presParOf" srcId="{F6A47366-C968-446C-B5FE-BFE4064B3729}" destId="{F1D872A9-5077-41E2-8ADE-FEE267BBBFE6}" srcOrd="0" destOrd="0" presId="urn:microsoft.com/office/officeart/2005/8/layout/hierarchy1"/>
    <dgm:cxn modelId="{D7F1CA9C-06A1-41C0-9AB5-9E8330EB3315}" type="presParOf" srcId="{F1D872A9-5077-41E2-8ADE-FEE267BBBFE6}" destId="{BAA5CD94-3F3D-439B-913B-B060F10D476E}" srcOrd="0" destOrd="0" presId="urn:microsoft.com/office/officeart/2005/8/layout/hierarchy1"/>
    <dgm:cxn modelId="{7240844E-C46C-4318-AEEE-0FF9C53EA7E9}" type="presParOf" srcId="{BAA5CD94-3F3D-439B-913B-B060F10D476E}" destId="{8014FAB1-47C8-4DD8-B2EA-B12C4F7EE619}" srcOrd="0" destOrd="0" presId="urn:microsoft.com/office/officeart/2005/8/layout/hierarchy1"/>
    <dgm:cxn modelId="{032EA54C-2304-4EC8-9B05-C57A2B3A1390}" type="presParOf" srcId="{BAA5CD94-3F3D-439B-913B-B060F10D476E}" destId="{8651835F-FC80-4E6D-8109-2BA4CF304CEC}" srcOrd="1" destOrd="0" presId="urn:microsoft.com/office/officeart/2005/8/layout/hierarchy1"/>
    <dgm:cxn modelId="{A2DEFF8B-3B1B-4F2C-A9F4-40D992917B28}" type="presParOf" srcId="{F1D872A9-5077-41E2-8ADE-FEE267BBBFE6}" destId="{0B9109CA-90A6-4030-A893-5A47F9957A7F}" srcOrd="1" destOrd="0" presId="urn:microsoft.com/office/officeart/2005/8/layout/hierarchy1"/>
    <dgm:cxn modelId="{D265DA82-0DF1-4442-A852-5E28E34FFAD8}" type="presParOf" srcId="{F6A47366-C968-446C-B5FE-BFE4064B3729}" destId="{C8DC3DE3-5CFF-47F0-B527-CDD11B007BC7}" srcOrd="1" destOrd="0" presId="urn:microsoft.com/office/officeart/2005/8/layout/hierarchy1"/>
    <dgm:cxn modelId="{EA64C3A7-2A99-4883-B883-5E05A7F88B9D}" type="presParOf" srcId="{C8DC3DE3-5CFF-47F0-B527-CDD11B007BC7}" destId="{826EBACA-7D11-40F9-A9D9-78C6AFD4EBB4}" srcOrd="0" destOrd="0" presId="urn:microsoft.com/office/officeart/2005/8/layout/hierarchy1"/>
    <dgm:cxn modelId="{88BDD043-264A-4EAC-AF49-6C974D87F86D}" type="presParOf" srcId="{826EBACA-7D11-40F9-A9D9-78C6AFD4EBB4}" destId="{744A460C-7242-4CF7-80BA-7BC35B98BB24}" srcOrd="0" destOrd="0" presId="urn:microsoft.com/office/officeart/2005/8/layout/hierarchy1"/>
    <dgm:cxn modelId="{9B16FB4E-0CC5-406C-8902-98B5D88F7728}" type="presParOf" srcId="{826EBACA-7D11-40F9-A9D9-78C6AFD4EBB4}" destId="{1D561747-3E15-47FE-9261-8BD083E98737}" srcOrd="1" destOrd="0" presId="urn:microsoft.com/office/officeart/2005/8/layout/hierarchy1"/>
    <dgm:cxn modelId="{C3A21F30-19C2-4B3C-B57A-B2E6A694F62F}" type="presParOf" srcId="{C8DC3DE3-5CFF-47F0-B527-CDD11B007BC7}" destId="{492CCA49-AE66-405D-AA87-BEFCBD704E09}" srcOrd="1" destOrd="0" presId="urn:microsoft.com/office/officeart/2005/8/layout/hierarchy1"/>
    <dgm:cxn modelId="{0F39D532-B8D2-4557-A31A-4A2F363790E1}" type="presParOf" srcId="{F6A47366-C968-446C-B5FE-BFE4064B3729}" destId="{59AFC0FA-A510-44B9-8D80-E621F6F65C40}" srcOrd="2" destOrd="0" presId="urn:microsoft.com/office/officeart/2005/8/layout/hierarchy1"/>
    <dgm:cxn modelId="{23C1B6BF-26B8-4EE2-ABEC-23D6DE746BA8}" type="presParOf" srcId="{59AFC0FA-A510-44B9-8D80-E621F6F65C40}" destId="{03E7E038-BEB2-4F74-A676-FDBA035E6485}" srcOrd="0" destOrd="0" presId="urn:microsoft.com/office/officeart/2005/8/layout/hierarchy1"/>
    <dgm:cxn modelId="{9CE1D7CC-57FE-4BA2-837D-38B08262C8EB}" type="presParOf" srcId="{03E7E038-BEB2-4F74-A676-FDBA035E6485}" destId="{70D9A5F5-4FC7-4C4F-B8C9-3A6C3CD3CD68}" srcOrd="0" destOrd="0" presId="urn:microsoft.com/office/officeart/2005/8/layout/hierarchy1"/>
    <dgm:cxn modelId="{9591EEBE-B5CA-41BC-A0F0-3F1B726104D0}" type="presParOf" srcId="{03E7E038-BEB2-4F74-A676-FDBA035E6485}" destId="{B05B2C1A-F0E9-4CCC-B9BB-A8B60076EE76}" srcOrd="1" destOrd="0" presId="urn:microsoft.com/office/officeart/2005/8/layout/hierarchy1"/>
    <dgm:cxn modelId="{1249B02D-BA2D-4959-BA1F-8B9AAC23D651}" type="presParOf" srcId="{59AFC0FA-A510-44B9-8D80-E621F6F65C40}" destId="{BD8BF7A8-26C4-4F17-8FFB-6C36053B3DC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4972594-20B0-41A1-A934-D2DF685D5CC7}"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4618C142-64E1-4F75-97BC-8AC18F58068E}">
      <dgm:prSet/>
      <dgm:spPr/>
      <dgm:t>
        <a:bodyPr/>
        <a:lstStyle/>
        <a:p>
          <a:r>
            <a:rPr lang="it-IT" dirty="0"/>
            <a:t>Deducibilità fiscale</a:t>
          </a:r>
        </a:p>
      </dgm:t>
    </dgm:pt>
    <dgm:pt modelId="{60E9382F-D0DA-498E-9B9C-24134683157B}" type="parTrans" cxnId="{2301C4D2-D005-4AA6-BC98-8729CDF50367}">
      <dgm:prSet/>
      <dgm:spPr/>
      <dgm:t>
        <a:bodyPr/>
        <a:lstStyle/>
        <a:p>
          <a:endParaRPr lang="en-US"/>
        </a:p>
      </dgm:t>
    </dgm:pt>
    <dgm:pt modelId="{89D725A8-E4E6-448A-B427-BF361C21AD73}" type="sibTrans" cxnId="{2301C4D2-D005-4AA6-BC98-8729CDF50367}">
      <dgm:prSet/>
      <dgm:spPr/>
      <dgm:t>
        <a:bodyPr/>
        <a:lstStyle/>
        <a:p>
          <a:endParaRPr lang="en-US"/>
        </a:p>
      </dgm:t>
    </dgm:pt>
    <dgm:pt modelId="{C6137928-BF0C-4E76-8069-C556651FF8F7}">
      <dgm:prSet/>
      <dgm:spPr/>
      <dgm:t>
        <a:bodyPr/>
        <a:lstStyle/>
        <a:p>
          <a:r>
            <a:rPr lang="it-IT" dirty="0"/>
            <a:t>Tassazione agevolata in fase di prestazione</a:t>
          </a:r>
          <a:endParaRPr lang="en-US" dirty="0"/>
        </a:p>
      </dgm:t>
    </dgm:pt>
    <dgm:pt modelId="{E78ADCD3-3232-4701-BA23-116A685C4328}" type="parTrans" cxnId="{1D37B542-D1BD-4E2F-BEDC-D24EA060A1F5}">
      <dgm:prSet/>
      <dgm:spPr/>
      <dgm:t>
        <a:bodyPr/>
        <a:lstStyle/>
        <a:p>
          <a:endParaRPr lang="en-US"/>
        </a:p>
      </dgm:t>
    </dgm:pt>
    <dgm:pt modelId="{280C736D-3887-4C2E-A6DA-DB220C28D14A}" type="sibTrans" cxnId="{1D37B542-D1BD-4E2F-BEDC-D24EA060A1F5}">
      <dgm:prSet/>
      <dgm:spPr/>
      <dgm:t>
        <a:bodyPr/>
        <a:lstStyle/>
        <a:p>
          <a:endParaRPr lang="en-US"/>
        </a:p>
      </dgm:t>
    </dgm:pt>
    <dgm:pt modelId="{26C9F899-38D6-4684-898B-5E9122C8F431}">
      <dgm:prSet/>
      <dgm:spPr/>
      <dgm:t>
        <a:bodyPr/>
        <a:lstStyle/>
        <a:p>
          <a:r>
            <a:rPr lang="it-IT" dirty="0"/>
            <a:t>Regime fiscale dei rendimenti</a:t>
          </a:r>
          <a:endParaRPr lang="en-US" dirty="0"/>
        </a:p>
      </dgm:t>
    </dgm:pt>
    <dgm:pt modelId="{2F0E1BDB-5AF2-498D-88B1-E4FFE4C80409}" type="parTrans" cxnId="{4A823CB2-F0C3-4B50-9E06-270F4F0947DE}">
      <dgm:prSet/>
      <dgm:spPr/>
      <dgm:t>
        <a:bodyPr/>
        <a:lstStyle/>
        <a:p>
          <a:endParaRPr lang="en-US"/>
        </a:p>
      </dgm:t>
    </dgm:pt>
    <dgm:pt modelId="{D3226417-F0DF-4FFC-8A16-1072EE4A85A2}" type="sibTrans" cxnId="{4A823CB2-F0C3-4B50-9E06-270F4F0947DE}">
      <dgm:prSet/>
      <dgm:spPr/>
      <dgm:t>
        <a:bodyPr/>
        <a:lstStyle/>
        <a:p>
          <a:endParaRPr lang="en-US"/>
        </a:p>
      </dgm:t>
    </dgm:pt>
    <dgm:pt modelId="{F6A47366-C968-446C-B5FE-BFE4064B3729}" type="pres">
      <dgm:prSet presAssocID="{94972594-20B0-41A1-A934-D2DF685D5CC7}" presName="hierChild1" presStyleCnt="0">
        <dgm:presLayoutVars>
          <dgm:chPref val="1"/>
          <dgm:dir/>
          <dgm:animOne val="branch"/>
          <dgm:animLvl val="lvl"/>
          <dgm:resizeHandles/>
        </dgm:presLayoutVars>
      </dgm:prSet>
      <dgm:spPr/>
    </dgm:pt>
    <dgm:pt modelId="{F1D872A9-5077-41E2-8ADE-FEE267BBBFE6}" type="pres">
      <dgm:prSet presAssocID="{4618C142-64E1-4F75-97BC-8AC18F58068E}" presName="hierRoot1" presStyleCnt="0"/>
      <dgm:spPr/>
    </dgm:pt>
    <dgm:pt modelId="{BAA5CD94-3F3D-439B-913B-B060F10D476E}" type="pres">
      <dgm:prSet presAssocID="{4618C142-64E1-4F75-97BC-8AC18F58068E}" presName="composite" presStyleCnt="0"/>
      <dgm:spPr/>
    </dgm:pt>
    <dgm:pt modelId="{8014FAB1-47C8-4DD8-B2EA-B12C4F7EE619}" type="pres">
      <dgm:prSet presAssocID="{4618C142-64E1-4F75-97BC-8AC18F58068E}" presName="background" presStyleLbl="node0" presStyleIdx="0" presStyleCnt="3"/>
      <dgm:spPr/>
    </dgm:pt>
    <dgm:pt modelId="{8651835F-FC80-4E6D-8109-2BA4CF304CEC}" type="pres">
      <dgm:prSet presAssocID="{4618C142-64E1-4F75-97BC-8AC18F58068E}" presName="text" presStyleLbl="fgAcc0" presStyleIdx="0" presStyleCnt="3">
        <dgm:presLayoutVars>
          <dgm:chPref val="3"/>
        </dgm:presLayoutVars>
      </dgm:prSet>
      <dgm:spPr/>
    </dgm:pt>
    <dgm:pt modelId="{0B9109CA-90A6-4030-A893-5A47F9957A7F}" type="pres">
      <dgm:prSet presAssocID="{4618C142-64E1-4F75-97BC-8AC18F58068E}" presName="hierChild2" presStyleCnt="0"/>
      <dgm:spPr/>
    </dgm:pt>
    <dgm:pt modelId="{C8DC3DE3-5CFF-47F0-B527-CDD11B007BC7}" type="pres">
      <dgm:prSet presAssocID="{C6137928-BF0C-4E76-8069-C556651FF8F7}" presName="hierRoot1" presStyleCnt="0"/>
      <dgm:spPr/>
    </dgm:pt>
    <dgm:pt modelId="{826EBACA-7D11-40F9-A9D9-78C6AFD4EBB4}" type="pres">
      <dgm:prSet presAssocID="{C6137928-BF0C-4E76-8069-C556651FF8F7}" presName="composite" presStyleCnt="0"/>
      <dgm:spPr/>
    </dgm:pt>
    <dgm:pt modelId="{744A460C-7242-4CF7-80BA-7BC35B98BB24}" type="pres">
      <dgm:prSet presAssocID="{C6137928-BF0C-4E76-8069-C556651FF8F7}" presName="background" presStyleLbl="node0" presStyleIdx="1" presStyleCnt="3"/>
      <dgm:spPr/>
    </dgm:pt>
    <dgm:pt modelId="{1D561747-3E15-47FE-9261-8BD083E98737}" type="pres">
      <dgm:prSet presAssocID="{C6137928-BF0C-4E76-8069-C556651FF8F7}" presName="text" presStyleLbl="fgAcc0" presStyleIdx="1" presStyleCnt="3">
        <dgm:presLayoutVars>
          <dgm:chPref val="3"/>
        </dgm:presLayoutVars>
      </dgm:prSet>
      <dgm:spPr/>
    </dgm:pt>
    <dgm:pt modelId="{492CCA49-AE66-405D-AA87-BEFCBD704E09}" type="pres">
      <dgm:prSet presAssocID="{C6137928-BF0C-4E76-8069-C556651FF8F7}" presName="hierChild2" presStyleCnt="0"/>
      <dgm:spPr/>
    </dgm:pt>
    <dgm:pt modelId="{59AFC0FA-A510-44B9-8D80-E621F6F65C40}" type="pres">
      <dgm:prSet presAssocID="{26C9F899-38D6-4684-898B-5E9122C8F431}" presName="hierRoot1" presStyleCnt="0"/>
      <dgm:spPr/>
    </dgm:pt>
    <dgm:pt modelId="{03E7E038-BEB2-4F74-A676-FDBA035E6485}" type="pres">
      <dgm:prSet presAssocID="{26C9F899-38D6-4684-898B-5E9122C8F431}" presName="composite" presStyleCnt="0"/>
      <dgm:spPr/>
    </dgm:pt>
    <dgm:pt modelId="{70D9A5F5-4FC7-4C4F-B8C9-3A6C3CD3CD68}" type="pres">
      <dgm:prSet presAssocID="{26C9F899-38D6-4684-898B-5E9122C8F431}" presName="background" presStyleLbl="node0" presStyleIdx="2" presStyleCnt="3"/>
      <dgm:spPr/>
    </dgm:pt>
    <dgm:pt modelId="{B05B2C1A-F0E9-4CCC-B9BB-A8B60076EE76}" type="pres">
      <dgm:prSet presAssocID="{26C9F899-38D6-4684-898B-5E9122C8F431}" presName="text" presStyleLbl="fgAcc0" presStyleIdx="2" presStyleCnt="3">
        <dgm:presLayoutVars>
          <dgm:chPref val="3"/>
        </dgm:presLayoutVars>
      </dgm:prSet>
      <dgm:spPr/>
    </dgm:pt>
    <dgm:pt modelId="{BD8BF7A8-26C4-4F17-8FFB-6C36053B3DC1}" type="pres">
      <dgm:prSet presAssocID="{26C9F899-38D6-4684-898B-5E9122C8F431}" presName="hierChild2" presStyleCnt="0"/>
      <dgm:spPr/>
    </dgm:pt>
  </dgm:ptLst>
  <dgm:cxnLst>
    <dgm:cxn modelId="{1D37B542-D1BD-4E2F-BEDC-D24EA060A1F5}" srcId="{94972594-20B0-41A1-A934-D2DF685D5CC7}" destId="{C6137928-BF0C-4E76-8069-C556651FF8F7}" srcOrd="1" destOrd="0" parTransId="{E78ADCD3-3232-4701-BA23-116A685C4328}" sibTransId="{280C736D-3887-4C2E-A6DA-DB220C28D14A}"/>
    <dgm:cxn modelId="{3189666C-B9B7-4434-A197-028B6A6A7A17}" type="presOf" srcId="{4618C142-64E1-4F75-97BC-8AC18F58068E}" destId="{8651835F-FC80-4E6D-8109-2BA4CF304CEC}" srcOrd="0" destOrd="0" presId="urn:microsoft.com/office/officeart/2005/8/layout/hierarchy1"/>
    <dgm:cxn modelId="{5658D699-E427-4591-901C-6989396166DD}" type="presOf" srcId="{26C9F899-38D6-4684-898B-5E9122C8F431}" destId="{B05B2C1A-F0E9-4CCC-B9BB-A8B60076EE76}" srcOrd="0" destOrd="0" presId="urn:microsoft.com/office/officeart/2005/8/layout/hierarchy1"/>
    <dgm:cxn modelId="{5F03A39D-EC50-4891-A90A-9B835D021FBD}" type="presOf" srcId="{C6137928-BF0C-4E76-8069-C556651FF8F7}" destId="{1D561747-3E15-47FE-9261-8BD083E98737}" srcOrd="0" destOrd="0" presId="urn:microsoft.com/office/officeart/2005/8/layout/hierarchy1"/>
    <dgm:cxn modelId="{4A823CB2-F0C3-4B50-9E06-270F4F0947DE}" srcId="{94972594-20B0-41A1-A934-D2DF685D5CC7}" destId="{26C9F899-38D6-4684-898B-5E9122C8F431}" srcOrd="2" destOrd="0" parTransId="{2F0E1BDB-5AF2-498D-88B1-E4FFE4C80409}" sibTransId="{D3226417-F0DF-4FFC-8A16-1072EE4A85A2}"/>
    <dgm:cxn modelId="{22FCD9C5-798D-4B87-BA8D-8F069870F875}" type="presOf" srcId="{94972594-20B0-41A1-A934-D2DF685D5CC7}" destId="{F6A47366-C968-446C-B5FE-BFE4064B3729}" srcOrd="0" destOrd="0" presId="urn:microsoft.com/office/officeart/2005/8/layout/hierarchy1"/>
    <dgm:cxn modelId="{2301C4D2-D005-4AA6-BC98-8729CDF50367}" srcId="{94972594-20B0-41A1-A934-D2DF685D5CC7}" destId="{4618C142-64E1-4F75-97BC-8AC18F58068E}" srcOrd="0" destOrd="0" parTransId="{60E9382F-D0DA-498E-9B9C-24134683157B}" sibTransId="{89D725A8-E4E6-448A-B427-BF361C21AD73}"/>
    <dgm:cxn modelId="{A1888CD2-EFAA-4436-85BC-3CD1BC9B26D0}" type="presParOf" srcId="{F6A47366-C968-446C-B5FE-BFE4064B3729}" destId="{F1D872A9-5077-41E2-8ADE-FEE267BBBFE6}" srcOrd="0" destOrd="0" presId="urn:microsoft.com/office/officeart/2005/8/layout/hierarchy1"/>
    <dgm:cxn modelId="{D7F1CA9C-06A1-41C0-9AB5-9E8330EB3315}" type="presParOf" srcId="{F1D872A9-5077-41E2-8ADE-FEE267BBBFE6}" destId="{BAA5CD94-3F3D-439B-913B-B060F10D476E}" srcOrd="0" destOrd="0" presId="urn:microsoft.com/office/officeart/2005/8/layout/hierarchy1"/>
    <dgm:cxn modelId="{7240844E-C46C-4318-AEEE-0FF9C53EA7E9}" type="presParOf" srcId="{BAA5CD94-3F3D-439B-913B-B060F10D476E}" destId="{8014FAB1-47C8-4DD8-B2EA-B12C4F7EE619}" srcOrd="0" destOrd="0" presId="urn:microsoft.com/office/officeart/2005/8/layout/hierarchy1"/>
    <dgm:cxn modelId="{032EA54C-2304-4EC8-9B05-C57A2B3A1390}" type="presParOf" srcId="{BAA5CD94-3F3D-439B-913B-B060F10D476E}" destId="{8651835F-FC80-4E6D-8109-2BA4CF304CEC}" srcOrd="1" destOrd="0" presId="urn:microsoft.com/office/officeart/2005/8/layout/hierarchy1"/>
    <dgm:cxn modelId="{A2DEFF8B-3B1B-4F2C-A9F4-40D992917B28}" type="presParOf" srcId="{F1D872A9-5077-41E2-8ADE-FEE267BBBFE6}" destId="{0B9109CA-90A6-4030-A893-5A47F9957A7F}" srcOrd="1" destOrd="0" presId="urn:microsoft.com/office/officeart/2005/8/layout/hierarchy1"/>
    <dgm:cxn modelId="{D265DA82-0DF1-4442-A852-5E28E34FFAD8}" type="presParOf" srcId="{F6A47366-C968-446C-B5FE-BFE4064B3729}" destId="{C8DC3DE3-5CFF-47F0-B527-CDD11B007BC7}" srcOrd="1" destOrd="0" presId="urn:microsoft.com/office/officeart/2005/8/layout/hierarchy1"/>
    <dgm:cxn modelId="{EA64C3A7-2A99-4883-B883-5E05A7F88B9D}" type="presParOf" srcId="{C8DC3DE3-5CFF-47F0-B527-CDD11B007BC7}" destId="{826EBACA-7D11-40F9-A9D9-78C6AFD4EBB4}" srcOrd="0" destOrd="0" presId="urn:microsoft.com/office/officeart/2005/8/layout/hierarchy1"/>
    <dgm:cxn modelId="{88BDD043-264A-4EAC-AF49-6C974D87F86D}" type="presParOf" srcId="{826EBACA-7D11-40F9-A9D9-78C6AFD4EBB4}" destId="{744A460C-7242-4CF7-80BA-7BC35B98BB24}" srcOrd="0" destOrd="0" presId="urn:microsoft.com/office/officeart/2005/8/layout/hierarchy1"/>
    <dgm:cxn modelId="{9B16FB4E-0CC5-406C-8902-98B5D88F7728}" type="presParOf" srcId="{826EBACA-7D11-40F9-A9D9-78C6AFD4EBB4}" destId="{1D561747-3E15-47FE-9261-8BD083E98737}" srcOrd="1" destOrd="0" presId="urn:microsoft.com/office/officeart/2005/8/layout/hierarchy1"/>
    <dgm:cxn modelId="{C3A21F30-19C2-4B3C-B57A-B2E6A694F62F}" type="presParOf" srcId="{C8DC3DE3-5CFF-47F0-B527-CDD11B007BC7}" destId="{492CCA49-AE66-405D-AA87-BEFCBD704E09}" srcOrd="1" destOrd="0" presId="urn:microsoft.com/office/officeart/2005/8/layout/hierarchy1"/>
    <dgm:cxn modelId="{0F39D532-B8D2-4557-A31A-4A2F363790E1}" type="presParOf" srcId="{F6A47366-C968-446C-B5FE-BFE4064B3729}" destId="{59AFC0FA-A510-44B9-8D80-E621F6F65C40}" srcOrd="2" destOrd="0" presId="urn:microsoft.com/office/officeart/2005/8/layout/hierarchy1"/>
    <dgm:cxn modelId="{23C1B6BF-26B8-4EE2-ABEC-23D6DE746BA8}" type="presParOf" srcId="{59AFC0FA-A510-44B9-8D80-E621F6F65C40}" destId="{03E7E038-BEB2-4F74-A676-FDBA035E6485}" srcOrd="0" destOrd="0" presId="urn:microsoft.com/office/officeart/2005/8/layout/hierarchy1"/>
    <dgm:cxn modelId="{9CE1D7CC-57FE-4BA2-837D-38B08262C8EB}" type="presParOf" srcId="{03E7E038-BEB2-4F74-A676-FDBA035E6485}" destId="{70D9A5F5-4FC7-4C4F-B8C9-3A6C3CD3CD68}" srcOrd="0" destOrd="0" presId="urn:microsoft.com/office/officeart/2005/8/layout/hierarchy1"/>
    <dgm:cxn modelId="{9591EEBE-B5CA-41BC-A0F0-3F1B726104D0}" type="presParOf" srcId="{03E7E038-BEB2-4F74-A676-FDBA035E6485}" destId="{B05B2C1A-F0E9-4CCC-B9BB-A8B60076EE76}" srcOrd="1" destOrd="0" presId="urn:microsoft.com/office/officeart/2005/8/layout/hierarchy1"/>
    <dgm:cxn modelId="{1249B02D-BA2D-4959-BA1F-8B9AAC23D651}" type="presParOf" srcId="{59AFC0FA-A510-44B9-8D80-E621F6F65C40}" destId="{BD8BF7A8-26C4-4F17-8FFB-6C36053B3DC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4972594-20B0-41A1-A934-D2DF685D5CC7}"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4618C142-64E1-4F75-97BC-8AC18F58068E}">
      <dgm:prSet/>
      <dgm:spPr/>
      <dgm:t>
        <a:bodyPr/>
        <a:lstStyle/>
        <a:p>
          <a:r>
            <a:rPr lang="it-IT" dirty="0"/>
            <a:t>Deducibilità fiscale</a:t>
          </a:r>
        </a:p>
      </dgm:t>
    </dgm:pt>
    <dgm:pt modelId="{60E9382F-D0DA-498E-9B9C-24134683157B}" type="parTrans" cxnId="{2301C4D2-D005-4AA6-BC98-8729CDF50367}">
      <dgm:prSet/>
      <dgm:spPr/>
      <dgm:t>
        <a:bodyPr/>
        <a:lstStyle/>
        <a:p>
          <a:endParaRPr lang="en-US"/>
        </a:p>
      </dgm:t>
    </dgm:pt>
    <dgm:pt modelId="{89D725A8-E4E6-448A-B427-BF361C21AD73}" type="sibTrans" cxnId="{2301C4D2-D005-4AA6-BC98-8729CDF50367}">
      <dgm:prSet/>
      <dgm:spPr/>
      <dgm:t>
        <a:bodyPr/>
        <a:lstStyle/>
        <a:p>
          <a:endParaRPr lang="en-US"/>
        </a:p>
      </dgm:t>
    </dgm:pt>
    <dgm:pt modelId="{C6137928-BF0C-4E76-8069-C556651FF8F7}">
      <dgm:prSet/>
      <dgm:spPr/>
      <dgm:t>
        <a:bodyPr/>
        <a:lstStyle/>
        <a:p>
          <a:r>
            <a:rPr lang="it-IT" dirty="0"/>
            <a:t>Tassazione agevolata in fase di prestazione</a:t>
          </a:r>
          <a:endParaRPr lang="en-US" dirty="0"/>
        </a:p>
      </dgm:t>
    </dgm:pt>
    <dgm:pt modelId="{E78ADCD3-3232-4701-BA23-116A685C4328}" type="parTrans" cxnId="{1D37B542-D1BD-4E2F-BEDC-D24EA060A1F5}">
      <dgm:prSet/>
      <dgm:spPr/>
      <dgm:t>
        <a:bodyPr/>
        <a:lstStyle/>
        <a:p>
          <a:endParaRPr lang="en-US"/>
        </a:p>
      </dgm:t>
    </dgm:pt>
    <dgm:pt modelId="{280C736D-3887-4C2E-A6DA-DB220C28D14A}" type="sibTrans" cxnId="{1D37B542-D1BD-4E2F-BEDC-D24EA060A1F5}">
      <dgm:prSet/>
      <dgm:spPr/>
      <dgm:t>
        <a:bodyPr/>
        <a:lstStyle/>
        <a:p>
          <a:endParaRPr lang="en-US"/>
        </a:p>
      </dgm:t>
    </dgm:pt>
    <dgm:pt modelId="{26C9F899-38D6-4684-898B-5E9122C8F431}">
      <dgm:prSet/>
      <dgm:spPr/>
      <dgm:t>
        <a:bodyPr/>
        <a:lstStyle/>
        <a:p>
          <a:r>
            <a:rPr lang="it-IT" dirty="0"/>
            <a:t>Regime fiscale dei rendimenti</a:t>
          </a:r>
          <a:endParaRPr lang="en-US" dirty="0"/>
        </a:p>
      </dgm:t>
    </dgm:pt>
    <dgm:pt modelId="{2F0E1BDB-5AF2-498D-88B1-E4FFE4C80409}" type="parTrans" cxnId="{4A823CB2-F0C3-4B50-9E06-270F4F0947DE}">
      <dgm:prSet/>
      <dgm:spPr/>
      <dgm:t>
        <a:bodyPr/>
        <a:lstStyle/>
        <a:p>
          <a:endParaRPr lang="en-US"/>
        </a:p>
      </dgm:t>
    </dgm:pt>
    <dgm:pt modelId="{D3226417-F0DF-4FFC-8A16-1072EE4A85A2}" type="sibTrans" cxnId="{4A823CB2-F0C3-4B50-9E06-270F4F0947DE}">
      <dgm:prSet/>
      <dgm:spPr/>
      <dgm:t>
        <a:bodyPr/>
        <a:lstStyle/>
        <a:p>
          <a:endParaRPr lang="en-US"/>
        </a:p>
      </dgm:t>
    </dgm:pt>
    <dgm:pt modelId="{F6A47366-C968-446C-B5FE-BFE4064B3729}" type="pres">
      <dgm:prSet presAssocID="{94972594-20B0-41A1-A934-D2DF685D5CC7}" presName="hierChild1" presStyleCnt="0">
        <dgm:presLayoutVars>
          <dgm:chPref val="1"/>
          <dgm:dir/>
          <dgm:animOne val="branch"/>
          <dgm:animLvl val="lvl"/>
          <dgm:resizeHandles/>
        </dgm:presLayoutVars>
      </dgm:prSet>
      <dgm:spPr/>
    </dgm:pt>
    <dgm:pt modelId="{F1D872A9-5077-41E2-8ADE-FEE267BBBFE6}" type="pres">
      <dgm:prSet presAssocID="{4618C142-64E1-4F75-97BC-8AC18F58068E}" presName="hierRoot1" presStyleCnt="0"/>
      <dgm:spPr/>
    </dgm:pt>
    <dgm:pt modelId="{BAA5CD94-3F3D-439B-913B-B060F10D476E}" type="pres">
      <dgm:prSet presAssocID="{4618C142-64E1-4F75-97BC-8AC18F58068E}" presName="composite" presStyleCnt="0"/>
      <dgm:spPr/>
    </dgm:pt>
    <dgm:pt modelId="{8014FAB1-47C8-4DD8-B2EA-B12C4F7EE619}" type="pres">
      <dgm:prSet presAssocID="{4618C142-64E1-4F75-97BC-8AC18F58068E}" presName="background" presStyleLbl="node0" presStyleIdx="0" presStyleCnt="3"/>
      <dgm:spPr/>
    </dgm:pt>
    <dgm:pt modelId="{8651835F-FC80-4E6D-8109-2BA4CF304CEC}" type="pres">
      <dgm:prSet presAssocID="{4618C142-64E1-4F75-97BC-8AC18F58068E}" presName="text" presStyleLbl="fgAcc0" presStyleIdx="0" presStyleCnt="3">
        <dgm:presLayoutVars>
          <dgm:chPref val="3"/>
        </dgm:presLayoutVars>
      </dgm:prSet>
      <dgm:spPr/>
    </dgm:pt>
    <dgm:pt modelId="{0B9109CA-90A6-4030-A893-5A47F9957A7F}" type="pres">
      <dgm:prSet presAssocID="{4618C142-64E1-4F75-97BC-8AC18F58068E}" presName="hierChild2" presStyleCnt="0"/>
      <dgm:spPr/>
    </dgm:pt>
    <dgm:pt modelId="{C8DC3DE3-5CFF-47F0-B527-CDD11B007BC7}" type="pres">
      <dgm:prSet presAssocID="{C6137928-BF0C-4E76-8069-C556651FF8F7}" presName="hierRoot1" presStyleCnt="0"/>
      <dgm:spPr/>
    </dgm:pt>
    <dgm:pt modelId="{826EBACA-7D11-40F9-A9D9-78C6AFD4EBB4}" type="pres">
      <dgm:prSet presAssocID="{C6137928-BF0C-4E76-8069-C556651FF8F7}" presName="composite" presStyleCnt="0"/>
      <dgm:spPr/>
    </dgm:pt>
    <dgm:pt modelId="{744A460C-7242-4CF7-80BA-7BC35B98BB24}" type="pres">
      <dgm:prSet presAssocID="{C6137928-BF0C-4E76-8069-C556651FF8F7}" presName="background" presStyleLbl="node0" presStyleIdx="1" presStyleCnt="3"/>
      <dgm:spPr/>
    </dgm:pt>
    <dgm:pt modelId="{1D561747-3E15-47FE-9261-8BD083E98737}" type="pres">
      <dgm:prSet presAssocID="{C6137928-BF0C-4E76-8069-C556651FF8F7}" presName="text" presStyleLbl="fgAcc0" presStyleIdx="1" presStyleCnt="3">
        <dgm:presLayoutVars>
          <dgm:chPref val="3"/>
        </dgm:presLayoutVars>
      </dgm:prSet>
      <dgm:spPr/>
    </dgm:pt>
    <dgm:pt modelId="{492CCA49-AE66-405D-AA87-BEFCBD704E09}" type="pres">
      <dgm:prSet presAssocID="{C6137928-BF0C-4E76-8069-C556651FF8F7}" presName="hierChild2" presStyleCnt="0"/>
      <dgm:spPr/>
    </dgm:pt>
    <dgm:pt modelId="{59AFC0FA-A510-44B9-8D80-E621F6F65C40}" type="pres">
      <dgm:prSet presAssocID="{26C9F899-38D6-4684-898B-5E9122C8F431}" presName="hierRoot1" presStyleCnt="0"/>
      <dgm:spPr/>
    </dgm:pt>
    <dgm:pt modelId="{03E7E038-BEB2-4F74-A676-FDBA035E6485}" type="pres">
      <dgm:prSet presAssocID="{26C9F899-38D6-4684-898B-5E9122C8F431}" presName="composite" presStyleCnt="0"/>
      <dgm:spPr/>
    </dgm:pt>
    <dgm:pt modelId="{70D9A5F5-4FC7-4C4F-B8C9-3A6C3CD3CD68}" type="pres">
      <dgm:prSet presAssocID="{26C9F899-38D6-4684-898B-5E9122C8F431}" presName="background" presStyleLbl="node0" presStyleIdx="2" presStyleCnt="3"/>
      <dgm:spPr/>
    </dgm:pt>
    <dgm:pt modelId="{B05B2C1A-F0E9-4CCC-B9BB-A8B60076EE76}" type="pres">
      <dgm:prSet presAssocID="{26C9F899-38D6-4684-898B-5E9122C8F431}" presName="text" presStyleLbl="fgAcc0" presStyleIdx="2" presStyleCnt="3">
        <dgm:presLayoutVars>
          <dgm:chPref val="3"/>
        </dgm:presLayoutVars>
      </dgm:prSet>
      <dgm:spPr/>
    </dgm:pt>
    <dgm:pt modelId="{BD8BF7A8-26C4-4F17-8FFB-6C36053B3DC1}" type="pres">
      <dgm:prSet presAssocID="{26C9F899-38D6-4684-898B-5E9122C8F431}" presName="hierChild2" presStyleCnt="0"/>
      <dgm:spPr/>
    </dgm:pt>
  </dgm:ptLst>
  <dgm:cxnLst>
    <dgm:cxn modelId="{1D37B542-D1BD-4E2F-BEDC-D24EA060A1F5}" srcId="{94972594-20B0-41A1-A934-D2DF685D5CC7}" destId="{C6137928-BF0C-4E76-8069-C556651FF8F7}" srcOrd="1" destOrd="0" parTransId="{E78ADCD3-3232-4701-BA23-116A685C4328}" sibTransId="{280C736D-3887-4C2E-A6DA-DB220C28D14A}"/>
    <dgm:cxn modelId="{3189666C-B9B7-4434-A197-028B6A6A7A17}" type="presOf" srcId="{4618C142-64E1-4F75-97BC-8AC18F58068E}" destId="{8651835F-FC80-4E6D-8109-2BA4CF304CEC}" srcOrd="0" destOrd="0" presId="urn:microsoft.com/office/officeart/2005/8/layout/hierarchy1"/>
    <dgm:cxn modelId="{5658D699-E427-4591-901C-6989396166DD}" type="presOf" srcId="{26C9F899-38D6-4684-898B-5E9122C8F431}" destId="{B05B2C1A-F0E9-4CCC-B9BB-A8B60076EE76}" srcOrd="0" destOrd="0" presId="urn:microsoft.com/office/officeart/2005/8/layout/hierarchy1"/>
    <dgm:cxn modelId="{5F03A39D-EC50-4891-A90A-9B835D021FBD}" type="presOf" srcId="{C6137928-BF0C-4E76-8069-C556651FF8F7}" destId="{1D561747-3E15-47FE-9261-8BD083E98737}" srcOrd="0" destOrd="0" presId="urn:microsoft.com/office/officeart/2005/8/layout/hierarchy1"/>
    <dgm:cxn modelId="{4A823CB2-F0C3-4B50-9E06-270F4F0947DE}" srcId="{94972594-20B0-41A1-A934-D2DF685D5CC7}" destId="{26C9F899-38D6-4684-898B-5E9122C8F431}" srcOrd="2" destOrd="0" parTransId="{2F0E1BDB-5AF2-498D-88B1-E4FFE4C80409}" sibTransId="{D3226417-F0DF-4FFC-8A16-1072EE4A85A2}"/>
    <dgm:cxn modelId="{22FCD9C5-798D-4B87-BA8D-8F069870F875}" type="presOf" srcId="{94972594-20B0-41A1-A934-D2DF685D5CC7}" destId="{F6A47366-C968-446C-B5FE-BFE4064B3729}" srcOrd="0" destOrd="0" presId="urn:microsoft.com/office/officeart/2005/8/layout/hierarchy1"/>
    <dgm:cxn modelId="{2301C4D2-D005-4AA6-BC98-8729CDF50367}" srcId="{94972594-20B0-41A1-A934-D2DF685D5CC7}" destId="{4618C142-64E1-4F75-97BC-8AC18F58068E}" srcOrd="0" destOrd="0" parTransId="{60E9382F-D0DA-498E-9B9C-24134683157B}" sibTransId="{89D725A8-E4E6-448A-B427-BF361C21AD73}"/>
    <dgm:cxn modelId="{A1888CD2-EFAA-4436-85BC-3CD1BC9B26D0}" type="presParOf" srcId="{F6A47366-C968-446C-B5FE-BFE4064B3729}" destId="{F1D872A9-5077-41E2-8ADE-FEE267BBBFE6}" srcOrd="0" destOrd="0" presId="urn:microsoft.com/office/officeart/2005/8/layout/hierarchy1"/>
    <dgm:cxn modelId="{D7F1CA9C-06A1-41C0-9AB5-9E8330EB3315}" type="presParOf" srcId="{F1D872A9-5077-41E2-8ADE-FEE267BBBFE6}" destId="{BAA5CD94-3F3D-439B-913B-B060F10D476E}" srcOrd="0" destOrd="0" presId="urn:microsoft.com/office/officeart/2005/8/layout/hierarchy1"/>
    <dgm:cxn modelId="{7240844E-C46C-4318-AEEE-0FF9C53EA7E9}" type="presParOf" srcId="{BAA5CD94-3F3D-439B-913B-B060F10D476E}" destId="{8014FAB1-47C8-4DD8-B2EA-B12C4F7EE619}" srcOrd="0" destOrd="0" presId="urn:microsoft.com/office/officeart/2005/8/layout/hierarchy1"/>
    <dgm:cxn modelId="{032EA54C-2304-4EC8-9B05-C57A2B3A1390}" type="presParOf" srcId="{BAA5CD94-3F3D-439B-913B-B060F10D476E}" destId="{8651835F-FC80-4E6D-8109-2BA4CF304CEC}" srcOrd="1" destOrd="0" presId="urn:microsoft.com/office/officeart/2005/8/layout/hierarchy1"/>
    <dgm:cxn modelId="{A2DEFF8B-3B1B-4F2C-A9F4-40D992917B28}" type="presParOf" srcId="{F1D872A9-5077-41E2-8ADE-FEE267BBBFE6}" destId="{0B9109CA-90A6-4030-A893-5A47F9957A7F}" srcOrd="1" destOrd="0" presId="urn:microsoft.com/office/officeart/2005/8/layout/hierarchy1"/>
    <dgm:cxn modelId="{D265DA82-0DF1-4442-A852-5E28E34FFAD8}" type="presParOf" srcId="{F6A47366-C968-446C-B5FE-BFE4064B3729}" destId="{C8DC3DE3-5CFF-47F0-B527-CDD11B007BC7}" srcOrd="1" destOrd="0" presId="urn:microsoft.com/office/officeart/2005/8/layout/hierarchy1"/>
    <dgm:cxn modelId="{EA64C3A7-2A99-4883-B883-5E05A7F88B9D}" type="presParOf" srcId="{C8DC3DE3-5CFF-47F0-B527-CDD11B007BC7}" destId="{826EBACA-7D11-40F9-A9D9-78C6AFD4EBB4}" srcOrd="0" destOrd="0" presId="urn:microsoft.com/office/officeart/2005/8/layout/hierarchy1"/>
    <dgm:cxn modelId="{88BDD043-264A-4EAC-AF49-6C974D87F86D}" type="presParOf" srcId="{826EBACA-7D11-40F9-A9D9-78C6AFD4EBB4}" destId="{744A460C-7242-4CF7-80BA-7BC35B98BB24}" srcOrd="0" destOrd="0" presId="urn:microsoft.com/office/officeart/2005/8/layout/hierarchy1"/>
    <dgm:cxn modelId="{9B16FB4E-0CC5-406C-8902-98B5D88F7728}" type="presParOf" srcId="{826EBACA-7D11-40F9-A9D9-78C6AFD4EBB4}" destId="{1D561747-3E15-47FE-9261-8BD083E98737}" srcOrd="1" destOrd="0" presId="urn:microsoft.com/office/officeart/2005/8/layout/hierarchy1"/>
    <dgm:cxn modelId="{C3A21F30-19C2-4B3C-B57A-B2E6A694F62F}" type="presParOf" srcId="{C8DC3DE3-5CFF-47F0-B527-CDD11B007BC7}" destId="{492CCA49-AE66-405D-AA87-BEFCBD704E09}" srcOrd="1" destOrd="0" presId="urn:microsoft.com/office/officeart/2005/8/layout/hierarchy1"/>
    <dgm:cxn modelId="{0F39D532-B8D2-4557-A31A-4A2F363790E1}" type="presParOf" srcId="{F6A47366-C968-446C-B5FE-BFE4064B3729}" destId="{59AFC0FA-A510-44B9-8D80-E621F6F65C40}" srcOrd="2" destOrd="0" presId="urn:microsoft.com/office/officeart/2005/8/layout/hierarchy1"/>
    <dgm:cxn modelId="{23C1B6BF-26B8-4EE2-ABEC-23D6DE746BA8}" type="presParOf" srcId="{59AFC0FA-A510-44B9-8D80-E621F6F65C40}" destId="{03E7E038-BEB2-4F74-A676-FDBA035E6485}" srcOrd="0" destOrd="0" presId="urn:microsoft.com/office/officeart/2005/8/layout/hierarchy1"/>
    <dgm:cxn modelId="{9CE1D7CC-57FE-4BA2-837D-38B08262C8EB}" type="presParOf" srcId="{03E7E038-BEB2-4F74-A676-FDBA035E6485}" destId="{70D9A5F5-4FC7-4C4F-B8C9-3A6C3CD3CD68}" srcOrd="0" destOrd="0" presId="urn:microsoft.com/office/officeart/2005/8/layout/hierarchy1"/>
    <dgm:cxn modelId="{9591EEBE-B5CA-41BC-A0F0-3F1B726104D0}" type="presParOf" srcId="{03E7E038-BEB2-4F74-A676-FDBA035E6485}" destId="{B05B2C1A-F0E9-4CCC-B9BB-A8B60076EE76}" srcOrd="1" destOrd="0" presId="urn:microsoft.com/office/officeart/2005/8/layout/hierarchy1"/>
    <dgm:cxn modelId="{1249B02D-BA2D-4959-BA1F-8B9AAC23D651}" type="presParOf" srcId="{59AFC0FA-A510-44B9-8D80-E621F6F65C40}" destId="{BD8BF7A8-26C4-4F17-8FFB-6C36053B3DC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4972594-20B0-41A1-A934-D2DF685D5CC7}"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4618C142-64E1-4F75-97BC-8AC18F58068E}">
      <dgm:prSet/>
      <dgm:spPr/>
      <dgm:t>
        <a:bodyPr/>
        <a:lstStyle/>
        <a:p>
          <a:r>
            <a:rPr lang="it-IT" dirty="0"/>
            <a:t>Risparmio finanziario</a:t>
          </a:r>
        </a:p>
      </dgm:t>
    </dgm:pt>
    <dgm:pt modelId="{60E9382F-D0DA-498E-9B9C-24134683157B}" type="parTrans" cxnId="{2301C4D2-D005-4AA6-BC98-8729CDF50367}">
      <dgm:prSet/>
      <dgm:spPr/>
      <dgm:t>
        <a:bodyPr/>
        <a:lstStyle/>
        <a:p>
          <a:endParaRPr lang="en-US"/>
        </a:p>
      </dgm:t>
    </dgm:pt>
    <dgm:pt modelId="{89D725A8-E4E6-448A-B427-BF361C21AD73}" type="sibTrans" cxnId="{2301C4D2-D005-4AA6-BC98-8729CDF50367}">
      <dgm:prSet/>
      <dgm:spPr/>
      <dgm:t>
        <a:bodyPr/>
        <a:lstStyle/>
        <a:p>
          <a:endParaRPr lang="en-US"/>
        </a:p>
      </dgm:t>
    </dgm:pt>
    <dgm:pt modelId="{C6137928-BF0C-4E76-8069-C556651FF8F7}">
      <dgm:prSet/>
      <dgm:spPr/>
      <dgm:t>
        <a:bodyPr/>
        <a:lstStyle/>
        <a:p>
          <a:r>
            <a:rPr lang="it-IT" dirty="0"/>
            <a:t>Risparmio fiscale</a:t>
          </a:r>
          <a:endParaRPr lang="en-US" dirty="0"/>
        </a:p>
      </dgm:t>
    </dgm:pt>
    <dgm:pt modelId="{E78ADCD3-3232-4701-BA23-116A685C4328}" type="parTrans" cxnId="{1D37B542-D1BD-4E2F-BEDC-D24EA060A1F5}">
      <dgm:prSet/>
      <dgm:spPr/>
      <dgm:t>
        <a:bodyPr/>
        <a:lstStyle/>
        <a:p>
          <a:endParaRPr lang="en-US"/>
        </a:p>
      </dgm:t>
    </dgm:pt>
    <dgm:pt modelId="{280C736D-3887-4C2E-A6DA-DB220C28D14A}" type="sibTrans" cxnId="{1D37B542-D1BD-4E2F-BEDC-D24EA060A1F5}">
      <dgm:prSet/>
      <dgm:spPr/>
      <dgm:t>
        <a:bodyPr/>
        <a:lstStyle/>
        <a:p>
          <a:endParaRPr lang="en-US"/>
        </a:p>
      </dgm:t>
    </dgm:pt>
    <dgm:pt modelId="{26C9F899-38D6-4684-898B-5E9122C8F431}">
      <dgm:prSet/>
      <dgm:spPr/>
      <dgm:t>
        <a:bodyPr/>
        <a:lstStyle/>
        <a:p>
          <a:r>
            <a:rPr lang="it-IT" dirty="0"/>
            <a:t>Risparmio contributivo</a:t>
          </a:r>
          <a:endParaRPr lang="en-US" dirty="0"/>
        </a:p>
      </dgm:t>
    </dgm:pt>
    <dgm:pt modelId="{2F0E1BDB-5AF2-498D-88B1-E4FFE4C80409}" type="parTrans" cxnId="{4A823CB2-F0C3-4B50-9E06-270F4F0947DE}">
      <dgm:prSet/>
      <dgm:spPr/>
      <dgm:t>
        <a:bodyPr/>
        <a:lstStyle/>
        <a:p>
          <a:endParaRPr lang="en-US"/>
        </a:p>
      </dgm:t>
    </dgm:pt>
    <dgm:pt modelId="{D3226417-F0DF-4FFC-8A16-1072EE4A85A2}" type="sibTrans" cxnId="{4A823CB2-F0C3-4B50-9E06-270F4F0947DE}">
      <dgm:prSet/>
      <dgm:spPr/>
      <dgm:t>
        <a:bodyPr/>
        <a:lstStyle/>
        <a:p>
          <a:endParaRPr lang="en-US"/>
        </a:p>
      </dgm:t>
    </dgm:pt>
    <dgm:pt modelId="{F6A47366-C968-446C-B5FE-BFE4064B3729}" type="pres">
      <dgm:prSet presAssocID="{94972594-20B0-41A1-A934-D2DF685D5CC7}" presName="hierChild1" presStyleCnt="0">
        <dgm:presLayoutVars>
          <dgm:chPref val="1"/>
          <dgm:dir/>
          <dgm:animOne val="branch"/>
          <dgm:animLvl val="lvl"/>
          <dgm:resizeHandles/>
        </dgm:presLayoutVars>
      </dgm:prSet>
      <dgm:spPr/>
    </dgm:pt>
    <dgm:pt modelId="{F1D872A9-5077-41E2-8ADE-FEE267BBBFE6}" type="pres">
      <dgm:prSet presAssocID="{4618C142-64E1-4F75-97BC-8AC18F58068E}" presName="hierRoot1" presStyleCnt="0"/>
      <dgm:spPr/>
    </dgm:pt>
    <dgm:pt modelId="{BAA5CD94-3F3D-439B-913B-B060F10D476E}" type="pres">
      <dgm:prSet presAssocID="{4618C142-64E1-4F75-97BC-8AC18F58068E}" presName="composite" presStyleCnt="0"/>
      <dgm:spPr/>
    </dgm:pt>
    <dgm:pt modelId="{8014FAB1-47C8-4DD8-B2EA-B12C4F7EE619}" type="pres">
      <dgm:prSet presAssocID="{4618C142-64E1-4F75-97BC-8AC18F58068E}" presName="background" presStyleLbl="node0" presStyleIdx="0" presStyleCnt="3"/>
      <dgm:spPr/>
    </dgm:pt>
    <dgm:pt modelId="{8651835F-FC80-4E6D-8109-2BA4CF304CEC}" type="pres">
      <dgm:prSet presAssocID="{4618C142-64E1-4F75-97BC-8AC18F58068E}" presName="text" presStyleLbl="fgAcc0" presStyleIdx="0" presStyleCnt="3">
        <dgm:presLayoutVars>
          <dgm:chPref val="3"/>
        </dgm:presLayoutVars>
      </dgm:prSet>
      <dgm:spPr/>
    </dgm:pt>
    <dgm:pt modelId="{0B9109CA-90A6-4030-A893-5A47F9957A7F}" type="pres">
      <dgm:prSet presAssocID="{4618C142-64E1-4F75-97BC-8AC18F58068E}" presName="hierChild2" presStyleCnt="0"/>
      <dgm:spPr/>
    </dgm:pt>
    <dgm:pt modelId="{C8DC3DE3-5CFF-47F0-B527-CDD11B007BC7}" type="pres">
      <dgm:prSet presAssocID="{C6137928-BF0C-4E76-8069-C556651FF8F7}" presName="hierRoot1" presStyleCnt="0"/>
      <dgm:spPr/>
    </dgm:pt>
    <dgm:pt modelId="{826EBACA-7D11-40F9-A9D9-78C6AFD4EBB4}" type="pres">
      <dgm:prSet presAssocID="{C6137928-BF0C-4E76-8069-C556651FF8F7}" presName="composite" presStyleCnt="0"/>
      <dgm:spPr/>
    </dgm:pt>
    <dgm:pt modelId="{744A460C-7242-4CF7-80BA-7BC35B98BB24}" type="pres">
      <dgm:prSet presAssocID="{C6137928-BF0C-4E76-8069-C556651FF8F7}" presName="background" presStyleLbl="node0" presStyleIdx="1" presStyleCnt="3"/>
      <dgm:spPr/>
    </dgm:pt>
    <dgm:pt modelId="{1D561747-3E15-47FE-9261-8BD083E98737}" type="pres">
      <dgm:prSet presAssocID="{C6137928-BF0C-4E76-8069-C556651FF8F7}" presName="text" presStyleLbl="fgAcc0" presStyleIdx="1" presStyleCnt="3">
        <dgm:presLayoutVars>
          <dgm:chPref val="3"/>
        </dgm:presLayoutVars>
      </dgm:prSet>
      <dgm:spPr/>
    </dgm:pt>
    <dgm:pt modelId="{492CCA49-AE66-405D-AA87-BEFCBD704E09}" type="pres">
      <dgm:prSet presAssocID="{C6137928-BF0C-4E76-8069-C556651FF8F7}" presName="hierChild2" presStyleCnt="0"/>
      <dgm:spPr/>
    </dgm:pt>
    <dgm:pt modelId="{59AFC0FA-A510-44B9-8D80-E621F6F65C40}" type="pres">
      <dgm:prSet presAssocID="{26C9F899-38D6-4684-898B-5E9122C8F431}" presName="hierRoot1" presStyleCnt="0"/>
      <dgm:spPr/>
    </dgm:pt>
    <dgm:pt modelId="{03E7E038-BEB2-4F74-A676-FDBA035E6485}" type="pres">
      <dgm:prSet presAssocID="{26C9F899-38D6-4684-898B-5E9122C8F431}" presName="composite" presStyleCnt="0"/>
      <dgm:spPr/>
    </dgm:pt>
    <dgm:pt modelId="{70D9A5F5-4FC7-4C4F-B8C9-3A6C3CD3CD68}" type="pres">
      <dgm:prSet presAssocID="{26C9F899-38D6-4684-898B-5E9122C8F431}" presName="background" presStyleLbl="node0" presStyleIdx="2" presStyleCnt="3"/>
      <dgm:spPr/>
    </dgm:pt>
    <dgm:pt modelId="{B05B2C1A-F0E9-4CCC-B9BB-A8B60076EE76}" type="pres">
      <dgm:prSet presAssocID="{26C9F899-38D6-4684-898B-5E9122C8F431}" presName="text" presStyleLbl="fgAcc0" presStyleIdx="2" presStyleCnt="3">
        <dgm:presLayoutVars>
          <dgm:chPref val="3"/>
        </dgm:presLayoutVars>
      </dgm:prSet>
      <dgm:spPr/>
    </dgm:pt>
    <dgm:pt modelId="{BD8BF7A8-26C4-4F17-8FFB-6C36053B3DC1}" type="pres">
      <dgm:prSet presAssocID="{26C9F899-38D6-4684-898B-5E9122C8F431}" presName="hierChild2" presStyleCnt="0"/>
      <dgm:spPr/>
    </dgm:pt>
  </dgm:ptLst>
  <dgm:cxnLst>
    <dgm:cxn modelId="{1D37B542-D1BD-4E2F-BEDC-D24EA060A1F5}" srcId="{94972594-20B0-41A1-A934-D2DF685D5CC7}" destId="{C6137928-BF0C-4E76-8069-C556651FF8F7}" srcOrd="1" destOrd="0" parTransId="{E78ADCD3-3232-4701-BA23-116A685C4328}" sibTransId="{280C736D-3887-4C2E-A6DA-DB220C28D14A}"/>
    <dgm:cxn modelId="{3189666C-B9B7-4434-A197-028B6A6A7A17}" type="presOf" srcId="{4618C142-64E1-4F75-97BC-8AC18F58068E}" destId="{8651835F-FC80-4E6D-8109-2BA4CF304CEC}" srcOrd="0" destOrd="0" presId="urn:microsoft.com/office/officeart/2005/8/layout/hierarchy1"/>
    <dgm:cxn modelId="{5658D699-E427-4591-901C-6989396166DD}" type="presOf" srcId="{26C9F899-38D6-4684-898B-5E9122C8F431}" destId="{B05B2C1A-F0E9-4CCC-B9BB-A8B60076EE76}" srcOrd="0" destOrd="0" presId="urn:microsoft.com/office/officeart/2005/8/layout/hierarchy1"/>
    <dgm:cxn modelId="{5F03A39D-EC50-4891-A90A-9B835D021FBD}" type="presOf" srcId="{C6137928-BF0C-4E76-8069-C556651FF8F7}" destId="{1D561747-3E15-47FE-9261-8BD083E98737}" srcOrd="0" destOrd="0" presId="urn:microsoft.com/office/officeart/2005/8/layout/hierarchy1"/>
    <dgm:cxn modelId="{4A823CB2-F0C3-4B50-9E06-270F4F0947DE}" srcId="{94972594-20B0-41A1-A934-D2DF685D5CC7}" destId="{26C9F899-38D6-4684-898B-5E9122C8F431}" srcOrd="2" destOrd="0" parTransId="{2F0E1BDB-5AF2-498D-88B1-E4FFE4C80409}" sibTransId="{D3226417-F0DF-4FFC-8A16-1072EE4A85A2}"/>
    <dgm:cxn modelId="{22FCD9C5-798D-4B87-BA8D-8F069870F875}" type="presOf" srcId="{94972594-20B0-41A1-A934-D2DF685D5CC7}" destId="{F6A47366-C968-446C-B5FE-BFE4064B3729}" srcOrd="0" destOrd="0" presId="urn:microsoft.com/office/officeart/2005/8/layout/hierarchy1"/>
    <dgm:cxn modelId="{2301C4D2-D005-4AA6-BC98-8729CDF50367}" srcId="{94972594-20B0-41A1-A934-D2DF685D5CC7}" destId="{4618C142-64E1-4F75-97BC-8AC18F58068E}" srcOrd="0" destOrd="0" parTransId="{60E9382F-D0DA-498E-9B9C-24134683157B}" sibTransId="{89D725A8-E4E6-448A-B427-BF361C21AD73}"/>
    <dgm:cxn modelId="{A1888CD2-EFAA-4436-85BC-3CD1BC9B26D0}" type="presParOf" srcId="{F6A47366-C968-446C-B5FE-BFE4064B3729}" destId="{F1D872A9-5077-41E2-8ADE-FEE267BBBFE6}" srcOrd="0" destOrd="0" presId="urn:microsoft.com/office/officeart/2005/8/layout/hierarchy1"/>
    <dgm:cxn modelId="{D7F1CA9C-06A1-41C0-9AB5-9E8330EB3315}" type="presParOf" srcId="{F1D872A9-5077-41E2-8ADE-FEE267BBBFE6}" destId="{BAA5CD94-3F3D-439B-913B-B060F10D476E}" srcOrd="0" destOrd="0" presId="urn:microsoft.com/office/officeart/2005/8/layout/hierarchy1"/>
    <dgm:cxn modelId="{7240844E-C46C-4318-AEEE-0FF9C53EA7E9}" type="presParOf" srcId="{BAA5CD94-3F3D-439B-913B-B060F10D476E}" destId="{8014FAB1-47C8-4DD8-B2EA-B12C4F7EE619}" srcOrd="0" destOrd="0" presId="urn:microsoft.com/office/officeart/2005/8/layout/hierarchy1"/>
    <dgm:cxn modelId="{032EA54C-2304-4EC8-9B05-C57A2B3A1390}" type="presParOf" srcId="{BAA5CD94-3F3D-439B-913B-B060F10D476E}" destId="{8651835F-FC80-4E6D-8109-2BA4CF304CEC}" srcOrd="1" destOrd="0" presId="urn:microsoft.com/office/officeart/2005/8/layout/hierarchy1"/>
    <dgm:cxn modelId="{A2DEFF8B-3B1B-4F2C-A9F4-40D992917B28}" type="presParOf" srcId="{F1D872A9-5077-41E2-8ADE-FEE267BBBFE6}" destId="{0B9109CA-90A6-4030-A893-5A47F9957A7F}" srcOrd="1" destOrd="0" presId="urn:microsoft.com/office/officeart/2005/8/layout/hierarchy1"/>
    <dgm:cxn modelId="{D265DA82-0DF1-4442-A852-5E28E34FFAD8}" type="presParOf" srcId="{F6A47366-C968-446C-B5FE-BFE4064B3729}" destId="{C8DC3DE3-5CFF-47F0-B527-CDD11B007BC7}" srcOrd="1" destOrd="0" presId="urn:microsoft.com/office/officeart/2005/8/layout/hierarchy1"/>
    <dgm:cxn modelId="{EA64C3A7-2A99-4883-B883-5E05A7F88B9D}" type="presParOf" srcId="{C8DC3DE3-5CFF-47F0-B527-CDD11B007BC7}" destId="{826EBACA-7D11-40F9-A9D9-78C6AFD4EBB4}" srcOrd="0" destOrd="0" presId="urn:microsoft.com/office/officeart/2005/8/layout/hierarchy1"/>
    <dgm:cxn modelId="{88BDD043-264A-4EAC-AF49-6C974D87F86D}" type="presParOf" srcId="{826EBACA-7D11-40F9-A9D9-78C6AFD4EBB4}" destId="{744A460C-7242-4CF7-80BA-7BC35B98BB24}" srcOrd="0" destOrd="0" presId="urn:microsoft.com/office/officeart/2005/8/layout/hierarchy1"/>
    <dgm:cxn modelId="{9B16FB4E-0CC5-406C-8902-98B5D88F7728}" type="presParOf" srcId="{826EBACA-7D11-40F9-A9D9-78C6AFD4EBB4}" destId="{1D561747-3E15-47FE-9261-8BD083E98737}" srcOrd="1" destOrd="0" presId="urn:microsoft.com/office/officeart/2005/8/layout/hierarchy1"/>
    <dgm:cxn modelId="{C3A21F30-19C2-4B3C-B57A-B2E6A694F62F}" type="presParOf" srcId="{C8DC3DE3-5CFF-47F0-B527-CDD11B007BC7}" destId="{492CCA49-AE66-405D-AA87-BEFCBD704E09}" srcOrd="1" destOrd="0" presId="urn:microsoft.com/office/officeart/2005/8/layout/hierarchy1"/>
    <dgm:cxn modelId="{0F39D532-B8D2-4557-A31A-4A2F363790E1}" type="presParOf" srcId="{F6A47366-C968-446C-B5FE-BFE4064B3729}" destId="{59AFC0FA-A510-44B9-8D80-E621F6F65C40}" srcOrd="2" destOrd="0" presId="urn:microsoft.com/office/officeart/2005/8/layout/hierarchy1"/>
    <dgm:cxn modelId="{23C1B6BF-26B8-4EE2-ABEC-23D6DE746BA8}" type="presParOf" srcId="{59AFC0FA-A510-44B9-8D80-E621F6F65C40}" destId="{03E7E038-BEB2-4F74-A676-FDBA035E6485}" srcOrd="0" destOrd="0" presId="urn:microsoft.com/office/officeart/2005/8/layout/hierarchy1"/>
    <dgm:cxn modelId="{9CE1D7CC-57FE-4BA2-837D-38B08262C8EB}" type="presParOf" srcId="{03E7E038-BEB2-4F74-A676-FDBA035E6485}" destId="{70D9A5F5-4FC7-4C4F-B8C9-3A6C3CD3CD68}" srcOrd="0" destOrd="0" presId="urn:microsoft.com/office/officeart/2005/8/layout/hierarchy1"/>
    <dgm:cxn modelId="{9591EEBE-B5CA-41BC-A0F0-3F1B726104D0}" type="presParOf" srcId="{03E7E038-BEB2-4F74-A676-FDBA035E6485}" destId="{B05B2C1A-F0E9-4CCC-B9BB-A8B60076EE76}" srcOrd="1" destOrd="0" presId="urn:microsoft.com/office/officeart/2005/8/layout/hierarchy1"/>
    <dgm:cxn modelId="{1249B02D-BA2D-4959-BA1F-8B9AAC23D651}" type="presParOf" srcId="{59AFC0FA-A510-44B9-8D80-E621F6F65C40}" destId="{BD8BF7A8-26C4-4F17-8FFB-6C36053B3DC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4972594-20B0-41A1-A934-D2DF685D5CC7}"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4618C142-64E1-4F75-97BC-8AC18F58068E}">
      <dgm:prSet/>
      <dgm:spPr/>
      <dgm:t>
        <a:bodyPr/>
        <a:lstStyle/>
        <a:p>
          <a:r>
            <a:rPr lang="it-IT" dirty="0"/>
            <a:t>Risparmio finanziario</a:t>
          </a:r>
        </a:p>
      </dgm:t>
    </dgm:pt>
    <dgm:pt modelId="{60E9382F-D0DA-498E-9B9C-24134683157B}" type="parTrans" cxnId="{2301C4D2-D005-4AA6-BC98-8729CDF50367}">
      <dgm:prSet/>
      <dgm:spPr/>
      <dgm:t>
        <a:bodyPr/>
        <a:lstStyle/>
        <a:p>
          <a:endParaRPr lang="en-US"/>
        </a:p>
      </dgm:t>
    </dgm:pt>
    <dgm:pt modelId="{89D725A8-E4E6-448A-B427-BF361C21AD73}" type="sibTrans" cxnId="{2301C4D2-D005-4AA6-BC98-8729CDF50367}">
      <dgm:prSet/>
      <dgm:spPr/>
      <dgm:t>
        <a:bodyPr/>
        <a:lstStyle/>
        <a:p>
          <a:endParaRPr lang="en-US"/>
        </a:p>
      </dgm:t>
    </dgm:pt>
    <dgm:pt modelId="{C6137928-BF0C-4E76-8069-C556651FF8F7}">
      <dgm:prSet/>
      <dgm:spPr/>
      <dgm:t>
        <a:bodyPr/>
        <a:lstStyle/>
        <a:p>
          <a:r>
            <a:rPr lang="it-IT" dirty="0"/>
            <a:t>Risparmio fiscale</a:t>
          </a:r>
          <a:endParaRPr lang="en-US" dirty="0"/>
        </a:p>
      </dgm:t>
    </dgm:pt>
    <dgm:pt modelId="{E78ADCD3-3232-4701-BA23-116A685C4328}" type="parTrans" cxnId="{1D37B542-D1BD-4E2F-BEDC-D24EA060A1F5}">
      <dgm:prSet/>
      <dgm:spPr/>
      <dgm:t>
        <a:bodyPr/>
        <a:lstStyle/>
        <a:p>
          <a:endParaRPr lang="en-US"/>
        </a:p>
      </dgm:t>
    </dgm:pt>
    <dgm:pt modelId="{280C736D-3887-4C2E-A6DA-DB220C28D14A}" type="sibTrans" cxnId="{1D37B542-D1BD-4E2F-BEDC-D24EA060A1F5}">
      <dgm:prSet/>
      <dgm:spPr/>
      <dgm:t>
        <a:bodyPr/>
        <a:lstStyle/>
        <a:p>
          <a:endParaRPr lang="en-US"/>
        </a:p>
      </dgm:t>
    </dgm:pt>
    <dgm:pt modelId="{26C9F899-38D6-4684-898B-5E9122C8F431}">
      <dgm:prSet/>
      <dgm:spPr/>
      <dgm:t>
        <a:bodyPr/>
        <a:lstStyle/>
        <a:p>
          <a:r>
            <a:rPr lang="it-IT" dirty="0"/>
            <a:t>Risparmio contributivo</a:t>
          </a:r>
          <a:endParaRPr lang="en-US" dirty="0"/>
        </a:p>
      </dgm:t>
    </dgm:pt>
    <dgm:pt modelId="{2F0E1BDB-5AF2-498D-88B1-E4FFE4C80409}" type="parTrans" cxnId="{4A823CB2-F0C3-4B50-9E06-270F4F0947DE}">
      <dgm:prSet/>
      <dgm:spPr/>
      <dgm:t>
        <a:bodyPr/>
        <a:lstStyle/>
        <a:p>
          <a:endParaRPr lang="en-US"/>
        </a:p>
      </dgm:t>
    </dgm:pt>
    <dgm:pt modelId="{D3226417-F0DF-4FFC-8A16-1072EE4A85A2}" type="sibTrans" cxnId="{4A823CB2-F0C3-4B50-9E06-270F4F0947DE}">
      <dgm:prSet/>
      <dgm:spPr/>
      <dgm:t>
        <a:bodyPr/>
        <a:lstStyle/>
        <a:p>
          <a:endParaRPr lang="en-US"/>
        </a:p>
      </dgm:t>
    </dgm:pt>
    <dgm:pt modelId="{F6A47366-C968-446C-B5FE-BFE4064B3729}" type="pres">
      <dgm:prSet presAssocID="{94972594-20B0-41A1-A934-D2DF685D5CC7}" presName="hierChild1" presStyleCnt="0">
        <dgm:presLayoutVars>
          <dgm:chPref val="1"/>
          <dgm:dir/>
          <dgm:animOne val="branch"/>
          <dgm:animLvl val="lvl"/>
          <dgm:resizeHandles/>
        </dgm:presLayoutVars>
      </dgm:prSet>
      <dgm:spPr/>
    </dgm:pt>
    <dgm:pt modelId="{F1D872A9-5077-41E2-8ADE-FEE267BBBFE6}" type="pres">
      <dgm:prSet presAssocID="{4618C142-64E1-4F75-97BC-8AC18F58068E}" presName="hierRoot1" presStyleCnt="0"/>
      <dgm:spPr/>
    </dgm:pt>
    <dgm:pt modelId="{BAA5CD94-3F3D-439B-913B-B060F10D476E}" type="pres">
      <dgm:prSet presAssocID="{4618C142-64E1-4F75-97BC-8AC18F58068E}" presName="composite" presStyleCnt="0"/>
      <dgm:spPr/>
    </dgm:pt>
    <dgm:pt modelId="{8014FAB1-47C8-4DD8-B2EA-B12C4F7EE619}" type="pres">
      <dgm:prSet presAssocID="{4618C142-64E1-4F75-97BC-8AC18F58068E}" presName="background" presStyleLbl="node0" presStyleIdx="0" presStyleCnt="3"/>
      <dgm:spPr/>
    </dgm:pt>
    <dgm:pt modelId="{8651835F-FC80-4E6D-8109-2BA4CF304CEC}" type="pres">
      <dgm:prSet presAssocID="{4618C142-64E1-4F75-97BC-8AC18F58068E}" presName="text" presStyleLbl="fgAcc0" presStyleIdx="0" presStyleCnt="3">
        <dgm:presLayoutVars>
          <dgm:chPref val="3"/>
        </dgm:presLayoutVars>
      </dgm:prSet>
      <dgm:spPr/>
    </dgm:pt>
    <dgm:pt modelId="{0B9109CA-90A6-4030-A893-5A47F9957A7F}" type="pres">
      <dgm:prSet presAssocID="{4618C142-64E1-4F75-97BC-8AC18F58068E}" presName="hierChild2" presStyleCnt="0"/>
      <dgm:spPr/>
    </dgm:pt>
    <dgm:pt modelId="{C8DC3DE3-5CFF-47F0-B527-CDD11B007BC7}" type="pres">
      <dgm:prSet presAssocID="{C6137928-BF0C-4E76-8069-C556651FF8F7}" presName="hierRoot1" presStyleCnt="0"/>
      <dgm:spPr/>
    </dgm:pt>
    <dgm:pt modelId="{826EBACA-7D11-40F9-A9D9-78C6AFD4EBB4}" type="pres">
      <dgm:prSet presAssocID="{C6137928-BF0C-4E76-8069-C556651FF8F7}" presName="composite" presStyleCnt="0"/>
      <dgm:spPr/>
    </dgm:pt>
    <dgm:pt modelId="{744A460C-7242-4CF7-80BA-7BC35B98BB24}" type="pres">
      <dgm:prSet presAssocID="{C6137928-BF0C-4E76-8069-C556651FF8F7}" presName="background" presStyleLbl="node0" presStyleIdx="1" presStyleCnt="3"/>
      <dgm:spPr/>
    </dgm:pt>
    <dgm:pt modelId="{1D561747-3E15-47FE-9261-8BD083E98737}" type="pres">
      <dgm:prSet presAssocID="{C6137928-BF0C-4E76-8069-C556651FF8F7}" presName="text" presStyleLbl="fgAcc0" presStyleIdx="1" presStyleCnt="3">
        <dgm:presLayoutVars>
          <dgm:chPref val="3"/>
        </dgm:presLayoutVars>
      </dgm:prSet>
      <dgm:spPr/>
    </dgm:pt>
    <dgm:pt modelId="{492CCA49-AE66-405D-AA87-BEFCBD704E09}" type="pres">
      <dgm:prSet presAssocID="{C6137928-BF0C-4E76-8069-C556651FF8F7}" presName="hierChild2" presStyleCnt="0"/>
      <dgm:spPr/>
    </dgm:pt>
    <dgm:pt modelId="{59AFC0FA-A510-44B9-8D80-E621F6F65C40}" type="pres">
      <dgm:prSet presAssocID="{26C9F899-38D6-4684-898B-5E9122C8F431}" presName="hierRoot1" presStyleCnt="0"/>
      <dgm:spPr/>
    </dgm:pt>
    <dgm:pt modelId="{03E7E038-BEB2-4F74-A676-FDBA035E6485}" type="pres">
      <dgm:prSet presAssocID="{26C9F899-38D6-4684-898B-5E9122C8F431}" presName="composite" presStyleCnt="0"/>
      <dgm:spPr/>
    </dgm:pt>
    <dgm:pt modelId="{70D9A5F5-4FC7-4C4F-B8C9-3A6C3CD3CD68}" type="pres">
      <dgm:prSet presAssocID="{26C9F899-38D6-4684-898B-5E9122C8F431}" presName="background" presStyleLbl="node0" presStyleIdx="2" presStyleCnt="3"/>
      <dgm:spPr/>
    </dgm:pt>
    <dgm:pt modelId="{B05B2C1A-F0E9-4CCC-B9BB-A8B60076EE76}" type="pres">
      <dgm:prSet presAssocID="{26C9F899-38D6-4684-898B-5E9122C8F431}" presName="text" presStyleLbl="fgAcc0" presStyleIdx="2" presStyleCnt="3">
        <dgm:presLayoutVars>
          <dgm:chPref val="3"/>
        </dgm:presLayoutVars>
      </dgm:prSet>
      <dgm:spPr/>
    </dgm:pt>
    <dgm:pt modelId="{BD8BF7A8-26C4-4F17-8FFB-6C36053B3DC1}" type="pres">
      <dgm:prSet presAssocID="{26C9F899-38D6-4684-898B-5E9122C8F431}" presName="hierChild2" presStyleCnt="0"/>
      <dgm:spPr/>
    </dgm:pt>
  </dgm:ptLst>
  <dgm:cxnLst>
    <dgm:cxn modelId="{1D37B542-D1BD-4E2F-BEDC-D24EA060A1F5}" srcId="{94972594-20B0-41A1-A934-D2DF685D5CC7}" destId="{C6137928-BF0C-4E76-8069-C556651FF8F7}" srcOrd="1" destOrd="0" parTransId="{E78ADCD3-3232-4701-BA23-116A685C4328}" sibTransId="{280C736D-3887-4C2E-A6DA-DB220C28D14A}"/>
    <dgm:cxn modelId="{3189666C-B9B7-4434-A197-028B6A6A7A17}" type="presOf" srcId="{4618C142-64E1-4F75-97BC-8AC18F58068E}" destId="{8651835F-FC80-4E6D-8109-2BA4CF304CEC}" srcOrd="0" destOrd="0" presId="urn:microsoft.com/office/officeart/2005/8/layout/hierarchy1"/>
    <dgm:cxn modelId="{5658D699-E427-4591-901C-6989396166DD}" type="presOf" srcId="{26C9F899-38D6-4684-898B-5E9122C8F431}" destId="{B05B2C1A-F0E9-4CCC-B9BB-A8B60076EE76}" srcOrd="0" destOrd="0" presId="urn:microsoft.com/office/officeart/2005/8/layout/hierarchy1"/>
    <dgm:cxn modelId="{5F03A39D-EC50-4891-A90A-9B835D021FBD}" type="presOf" srcId="{C6137928-BF0C-4E76-8069-C556651FF8F7}" destId="{1D561747-3E15-47FE-9261-8BD083E98737}" srcOrd="0" destOrd="0" presId="urn:microsoft.com/office/officeart/2005/8/layout/hierarchy1"/>
    <dgm:cxn modelId="{4A823CB2-F0C3-4B50-9E06-270F4F0947DE}" srcId="{94972594-20B0-41A1-A934-D2DF685D5CC7}" destId="{26C9F899-38D6-4684-898B-5E9122C8F431}" srcOrd="2" destOrd="0" parTransId="{2F0E1BDB-5AF2-498D-88B1-E4FFE4C80409}" sibTransId="{D3226417-F0DF-4FFC-8A16-1072EE4A85A2}"/>
    <dgm:cxn modelId="{22FCD9C5-798D-4B87-BA8D-8F069870F875}" type="presOf" srcId="{94972594-20B0-41A1-A934-D2DF685D5CC7}" destId="{F6A47366-C968-446C-B5FE-BFE4064B3729}" srcOrd="0" destOrd="0" presId="urn:microsoft.com/office/officeart/2005/8/layout/hierarchy1"/>
    <dgm:cxn modelId="{2301C4D2-D005-4AA6-BC98-8729CDF50367}" srcId="{94972594-20B0-41A1-A934-D2DF685D5CC7}" destId="{4618C142-64E1-4F75-97BC-8AC18F58068E}" srcOrd="0" destOrd="0" parTransId="{60E9382F-D0DA-498E-9B9C-24134683157B}" sibTransId="{89D725A8-E4E6-448A-B427-BF361C21AD73}"/>
    <dgm:cxn modelId="{A1888CD2-EFAA-4436-85BC-3CD1BC9B26D0}" type="presParOf" srcId="{F6A47366-C968-446C-B5FE-BFE4064B3729}" destId="{F1D872A9-5077-41E2-8ADE-FEE267BBBFE6}" srcOrd="0" destOrd="0" presId="urn:microsoft.com/office/officeart/2005/8/layout/hierarchy1"/>
    <dgm:cxn modelId="{D7F1CA9C-06A1-41C0-9AB5-9E8330EB3315}" type="presParOf" srcId="{F1D872A9-5077-41E2-8ADE-FEE267BBBFE6}" destId="{BAA5CD94-3F3D-439B-913B-B060F10D476E}" srcOrd="0" destOrd="0" presId="urn:microsoft.com/office/officeart/2005/8/layout/hierarchy1"/>
    <dgm:cxn modelId="{7240844E-C46C-4318-AEEE-0FF9C53EA7E9}" type="presParOf" srcId="{BAA5CD94-3F3D-439B-913B-B060F10D476E}" destId="{8014FAB1-47C8-4DD8-B2EA-B12C4F7EE619}" srcOrd="0" destOrd="0" presId="urn:microsoft.com/office/officeart/2005/8/layout/hierarchy1"/>
    <dgm:cxn modelId="{032EA54C-2304-4EC8-9B05-C57A2B3A1390}" type="presParOf" srcId="{BAA5CD94-3F3D-439B-913B-B060F10D476E}" destId="{8651835F-FC80-4E6D-8109-2BA4CF304CEC}" srcOrd="1" destOrd="0" presId="urn:microsoft.com/office/officeart/2005/8/layout/hierarchy1"/>
    <dgm:cxn modelId="{A2DEFF8B-3B1B-4F2C-A9F4-40D992917B28}" type="presParOf" srcId="{F1D872A9-5077-41E2-8ADE-FEE267BBBFE6}" destId="{0B9109CA-90A6-4030-A893-5A47F9957A7F}" srcOrd="1" destOrd="0" presId="urn:microsoft.com/office/officeart/2005/8/layout/hierarchy1"/>
    <dgm:cxn modelId="{D265DA82-0DF1-4442-A852-5E28E34FFAD8}" type="presParOf" srcId="{F6A47366-C968-446C-B5FE-BFE4064B3729}" destId="{C8DC3DE3-5CFF-47F0-B527-CDD11B007BC7}" srcOrd="1" destOrd="0" presId="urn:microsoft.com/office/officeart/2005/8/layout/hierarchy1"/>
    <dgm:cxn modelId="{EA64C3A7-2A99-4883-B883-5E05A7F88B9D}" type="presParOf" srcId="{C8DC3DE3-5CFF-47F0-B527-CDD11B007BC7}" destId="{826EBACA-7D11-40F9-A9D9-78C6AFD4EBB4}" srcOrd="0" destOrd="0" presId="urn:microsoft.com/office/officeart/2005/8/layout/hierarchy1"/>
    <dgm:cxn modelId="{88BDD043-264A-4EAC-AF49-6C974D87F86D}" type="presParOf" srcId="{826EBACA-7D11-40F9-A9D9-78C6AFD4EBB4}" destId="{744A460C-7242-4CF7-80BA-7BC35B98BB24}" srcOrd="0" destOrd="0" presId="urn:microsoft.com/office/officeart/2005/8/layout/hierarchy1"/>
    <dgm:cxn modelId="{9B16FB4E-0CC5-406C-8902-98B5D88F7728}" type="presParOf" srcId="{826EBACA-7D11-40F9-A9D9-78C6AFD4EBB4}" destId="{1D561747-3E15-47FE-9261-8BD083E98737}" srcOrd="1" destOrd="0" presId="urn:microsoft.com/office/officeart/2005/8/layout/hierarchy1"/>
    <dgm:cxn modelId="{C3A21F30-19C2-4B3C-B57A-B2E6A694F62F}" type="presParOf" srcId="{C8DC3DE3-5CFF-47F0-B527-CDD11B007BC7}" destId="{492CCA49-AE66-405D-AA87-BEFCBD704E09}" srcOrd="1" destOrd="0" presId="urn:microsoft.com/office/officeart/2005/8/layout/hierarchy1"/>
    <dgm:cxn modelId="{0F39D532-B8D2-4557-A31A-4A2F363790E1}" type="presParOf" srcId="{F6A47366-C968-446C-B5FE-BFE4064B3729}" destId="{59AFC0FA-A510-44B9-8D80-E621F6F65C40}" srcOrd="2" destOrd="0" presId="urn:microsoft.com/office/officeart/2005/8/layout/hierarchy1"/>
    <dgm:cxn modelId="{23C1B6BF-26B8-4EE2-ABEC-23D6DE746BA8}" type="presParOf" srcId="{59AFC0FA-A510-44B9-8D80-E621F6F65C40}" destId="{03E7E038-BEB2-4F74-A676-FDBA035E6485}" srcOrd="0" destOrd="0" presId="urn:microsoft.com/office/officeart/2005/8/layout/hierarchy1"/>
    <dgm:cxn modelId="{9CE1D7CC-57FE-4BA2-837D-38B08262C8EB}" type="presParOf" srcId="{03E7E038-BEB2-4F74-A676-FDBA035E6485}" destId="{70D9A5F5-4FC7-4C4F-B8C9-3A6C3CD3CD68}" srcOrd="0" destOrd="0" presId="urn:microsoft.com/office/officeart/2005/8/layout/hierarchy1"/>
    <dgm:cxn modelId="{9591EEBE-B5CA-41BC-A0F0-3F1B726104D0}" type="presParOf" srcId="{03E7E038-BEB2-4F74-A676-FDBA035E6485}" destId="{B05B2C1A-F0E9-4CCC-B9BB-A8B60076EE76}" srcOrd="1" destOrd="0" presId="urn:microsoft.com/office/officeart/2005/8/layout/hierarchy1"/>
    <dgm:cxn modelId="{1249B02D-BA2D-4959-BA1F-8B9AAC23D651}" type="presParOf" srcId="{59AFC0FA-A510-44B9-8D80-E621F6F65C40}" destId="{BD8BF7A8-26C4-4F17-8FFB-6C36053B3DC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4972594-20B0-41A1-A934-D2DF685D5CC7}"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4618C142-64E1-4F75-97BC-8AC18F58068E}">
      <dgm:prSet/>
      <dgm:spPr/>
      <dgm:t>
        <a:bodyPr/>
        <a:lstStyle/>
        <a:p>
          <a:r>
            <a:rPr lang="it-IT" dirty="0"/>
            <a:t>Risparmio finanziario</a:t>
          </a:r>
        </a:p>
      </dgm:t>
    </dgm:pt>
    <dgm:pt modelId="{60E9382F-D0DA-498E-9B9C-24134683157B}" type="parTrans" cxnId="{2301C4D2-D005-4AA6-BC98-8729CDF50367}">
      <dgm:prSet/>
      <dgm:spPr/>
      <dgm:t>
        <a:bodyPr/>
        <a:lstStyle/>
        <a:p>
          <a:endParaRPr lang="en-US"/>
        </a:p>
      </dgm:t>
    </dgm:pt>
    <dgm:pt modelId="{89D725A8-E4E6-448A-B427-BF361C21AD73}" type="sibTrans" cxnId="{2301C4D2-D005-4AA6-BC98-8729CDF50367}">
      <dgm:prSet/>
      <dgm:spPr/>
      <dgm:t>
        <a:bodyPr/>
        <a:lstStyle/>
        <a:p>
          <a:endParaRPr lang="en-US"/>
        </a:p>
      </dgm:t>
    </dgm:pt>
    <dgm:pt modelId="{C6137928-BF0C-4E76-8069-C556651FF8F7}">
      <dgm:prSet/>
      <dgm:spPr/>
      <dgm:t>
        <a:bodyPr/>
        <a:lstStyle/>
        <a:p>
          <a:r>
            <a:rPr lang="it-IT" dirty="0"/>
            <a:t>Risparmio fiscale</a:t>
          </a:r>
          <a:endParaRPr lang="en-US" dirty="0"/>
        </a:p>
      </dgm:t>
    </dgm:pt>
    <dgm:pt modelId="{E78ADCD3-3232-4701-BA23-116A685C4328}" type="parTrans" cxnId="{1D37B542-D1BD-4E2F-BEDC-D24EA060A1F5}">
      <dgm:prSet/>
      <dgm:spPr/>
      <dgm:t>
        <a:bodyPr/>
        <a:lstStyle/>
        <a:p>
          <a:endParaRPr lang="en-US"/>
        </a:p>
      </dgm:t>
    </dgm:pt>
    <dgm:pt modelId="{280C736D-3887-4C2E-A6DA-DB220C28D14A}" type="sibTrans" cxnId="{1D37B542-D1BD-4E2F-BEDC-D24EA060A1F5}">
      <dgm:prSet/>
      <dgm:spPr/>
      <dgm:t>
        <a:bodyPr/>
        <a:lstStyle/>
        <a:p>
          <a:endParaRPr lang="en-US"/>
        </a:p>
      </dgm:t>
    </dgm:pt>
    <dgm:pt modelId="{26C9F899-38D6-4684-898B-5E9122C8F431}">
      <dgm:prSet/>
      <dgm:spPr/>
      <dgm:t>
        <a:bodyPr/>
        <a:lstStyle/>
        <a:p>
          <a:r>
            <a:rPr lang="it-IT" dirty="0"/>
            <a:t>Risparmio contributivo</a:t>
          </a:r>
          <a:endParaRPr lang="en-US" dirty="0"/>
        </a:p>
      </dgm:t>
    </dgm:pt>
    <dgm:pt modelId="{2F0E1BDB-5AF2-498D-88B1-E4FFE4C80409}" type="parTrans" cxnId="{4A823CB2-F0C3-4B50-9E06-270F4F0947DE}">
      <dgm:prSet/>
      <dgm:spPr/>
      <dgm:t>
        <a:bodyPr/>
        <a:lstStyle/>
        <a:p>
          <a:endParaRPr lang="en-US"/>
        </a:p>
      </dgm:t>
    </dgm:pt>
    <dgm:pt modelId="{D3226417-F0DF-4FFC-8A16-1072EE4A85A2}" type="sibTrans" cxnId="{4A823CB2-F0C3-4B50-9E06-270F4F0947DE}">
      <dgm:prSet/>
      <dgm:spPr/>
      <dgm:t>
        <a:bodyPr/>
        <a:lstStyle/>
        <a:p>
          <a:endParaRPr lang="en-US"/>
        </a:p>
      </dgm:t>
    </dgm:pt>
    <dgm:pt modelId="{F6A47366-C968-446C-B5FE-BFE4064B3729}" type="pres">
      <dgm:prSet presAssocID="{94972594-20B0-41A1-A934-D2DF685D5CC7}" presName="hierChild1" presStyleCnt="0">
        <dgm:presLayoutVars>
          <dgm:chPref val="1"/>
          <dgm:dir/>
          <dgm:animOne val="branch"/>
          <dgm:animLvl val="lvl"/>
          <dgm:resizeHandles/>
        </dgm:presLayoutVars>
      </dgm:prSet>
      <dgm:spPr/>
    </dgm:pt>
    <dgm:pt modelId="{F1D872A9-5077-41E2-8ADE-FEE267BBBFE6}" type="pres">
      <dgm:prSet presAssocID="{4618C142-64E1-4F75-97BC-8AC18F58068E}" presName="hierRoot1" presStyleCnt="0"/>
      <dgm:spPr/>
    </dgm:pt>
    <dgm:pt modelId="{BAA5CD94-3F3D-439B-913B-B060F10D476E}" type="pres">
      <dgm:prSet presAssocID="{4618C142-64E1-4F75-97BC-8AC18F58068E}" presName="composite" presStyleCnt="0"/>
      <dgm:spPr/>
    </dgm:pt>
    <dgm:pt modelId="{8014FAB1-47C8-4DD8-B2EA-B12C4F7EE619}" type="pres">
      <dgm:prSet presAssocID="{4618C142-64E1-4F75-97BC-8AC18F58068E}" presName="background" presStyleLbl="node0" presStyleIdx="0" presStyleCnt="3"/>
      <dgm:spPr/>
    </dgm:pt>
    <dgm:pt modelId="{8651835F-FC80-4E6D-8109-2BA4CF304CEC}" type="pres">
      <dgm:prSet presAssocID="{4618C142-64E1-4F75-97BC-8AC18F58068E}" presName="text" presStyleLbl="fgAcc0" presStyleIdx="0" presStyleCnt="3">
        <dgm:presLayoutVars>
          <dgm:chPref val="3"/>
        </dgm:presLayoutVars>
      </dgm:prSet>
      <dgm:spPr/>
    </dgm:pt>
    <dgm:pt modelId="{0B9109CA-90A6-4030-A893-5A47F9957A7F}" type="pres">
      <dgm:prSet presAssocID="{4618C142-64E1-4F75-97BC-8AC18F58068E}" presName="hierChild2" presStyleCnt="0"/>
      <dgm:spPr/>
    </dgm:pt>
    <dgm:pt modelId="{C8DC3DE3-5CFF-47F0-B527-CDD11B007BC7}" type="pres">
      <dgm:prSet presAssocID="{C6137928-BF0C-4E76-8069-C556651FF8F7}" presName="hierRoot1" presStyleCnt="0"/>
      <dgm:spPr/>
    </dgm:pt>
    <dgm:pt modelId="{826EBACA-7D11-40F9-A9D9-78C6AFD4EBB4}" type="pres">
      <dgm:prSet presAssocID="{C6137928-BF0C-4E76-8069-C556651FF8F7}" presName="composite" presStyleCnt="0"/>
      <dgm:spPr/>
    </dgm:pt>
    <dgm:pt modelId="{744A460C-7242-4CF7-80BA-7BC35B98BB24}" type="pres">
      <dgm:prSet presAssocID="{C6137928-BF0C-4E76-8069-C556651FF8F7}" presName="background" presStyleLbl="node0" presStyleIdx="1" presStyleCnt="3"/>
      <dgm:spPr/>
    </dgm:pt>
    <dgm:pt modelId="{1D561747-3E15-47FE-9261-8BD083E98737}" type="pres">
      <dgm:prSet presAssocID="{C6137928-BF0C-4E76-8069-C556651FF8F7}" presName="text" presStyleLbl="fgAcc0" presStyleIdx="1" presStyleCnt="3">
        <dgm:presLayoutVars>
          <dgm:chPref val="3"/>
        </dgm:presLayoutVars>
      </dgm:prSet>
      <dgm:spPr/>
    </dgm:pt>
    <dgm:pt modelId="{492CCA49-AE66-405D-AA87-BEFCBD704E09}" type="pres">
      <dgm:prSet presAssocID="{C6137928-BF0C-4E76-8069-C556651FF8F7}" presName="hierChild2" presStyleCnt="0"/>
      <dgm:spPr/>
    </dgm:pt>
    <dgm:pt modelId="{59AFC0FA-A510-44B9-8D80-E621F6F65C40}" type="pres">
      <dgm:prSet presAssocID="{26C9F899-38D6-4684-898B-5E9122C8F431}" presName="hierRoot1" presStyleCnt="0"/>
      <dgm:spPr/>
    </dgm:pt>
    <dgm:pt modelId="{03E7E038-BEB2-4F74-A676-FDBA035E6485}" type="pres">
      <dgm:prSet presAssocID="{26C9F899-38D6-4684-898B-5E9122C8F431}" presName="composite" presStyleCnt="0"/>
      <dgm:spPr/>
    </dgm:pt>
    <dgm:pt modelId="{70D9A5F5-4FC7-4C4F-B8C9-3A6C3CD3CD68}" type="pres">
      <dgm:prSet presAssocID="{26C9F899-38D6-4684-898B-5E9122C8F431}" presName="background" presStyleLbl="node0" presStyleIdx="2" presStyleCnt="3"/>
      <dgm:spPr/>
    </dgm:pt>
    <dgm:pt modelId="{B05B2C1A-F0E9-4CCC-B9BB-A8B60076EE76}" type="pres">
      <dgm:prSet presAssocID="{26C9F899-38D6-4684-898B-5E9122C8F431}" presName="text" presStyleLbl="fgAcc0" presStyleIdx="2" presStyleCnt="3">
        <dgm:presLayoutVars>
          <dgm:chPref val="3"/>
        </dgm:presLayoutVars>
      </dgm:prSet>
      <dgm:spPr/>
    </dgm:pt>
    <dgm:pt modelId="{BD8BF7A8-26C4-4F17-8FFB-6C36053B3DC1}" type="pres">
      <dgm:prSet presAssocID="{26C9F899-38D6-4684-898B-5E9122C8F431}" presName="hierChild2" presStyleCnt="0"/>
      <dgm:spPr/>
    </dgm:pt>
  </dgm:ptLst>
  <dgm:cxnLst>
    <dgm:cxn modelId="{1D37B542-D1BD-4E2F-BEDC-D24EA060A1F5}" srcId="{94972594-20B0-41A1-A934-D2DF685D5CC7}" destId="{C6137928-BF0C-4E76-8069-C556651FF8F7}" srcOrd="1" destOrd="0" parTransId="{E78ADCD3-3232-4701-BA23-116A685C4328}" sibTransId="{280C736D-3887-4C2E-A6DA-DB220C28D14A}"/>
    <dgm:cxn modelId="{3189666C-B9B7-4434-A197-028B6A6A7A17}" type="presOf" srcId="{4618C142-64E1-4F75-97BC-8AC18F58068E}" destId="{8651835F-FC80-4E6D-8109-2BA4CF304CEC}" srcOrd="0" destOrd="0" presId="urn:microsoft.com/office/officeart/2005/8/layout/hierarchy1"/>
    <dgm:cxn modelId="{5658D699-E427-4591-901C-6989396166DD}" type="presOf" srcId="{26C9F899-38D6-4684-898B-5E9122C8F431}" destId="{B05B2C1A-F0E9-4CCC-B9BB-A8B60076EE76}" srcOrd="0" destOrd="0" presId="urn:microsoft.com/office/officeart/2005/8/layout/hierarchy1"/>
    <dgm:cxn modelId="{5F03A39D-EC50-4891-A90A-9B835D021FBD}" type="presOf" srcId="{C6137928-BF0C-4E76-8069-C556651FF8F7}" destId="{1D561747-3E15-47FE-9261-8BD083E98737}" srcOrd="0" destOrd="0" presId="urn:microsoft.com/office/officeart/2005/8/layout/hierarchy1"/>
    <dgm:cxn modelId="{4A823CB2-F0C3-4B50-9E06-270F4F0947DE}" srcId="{94972594-20B0-41A1-A934-D2DF685D5CC7}" destId="{26C9F899-38D6-4684-898B-5E9122C8F431}" srcOrd="2" destOrd="0" parTransId="{2F0E1BDB-5AF2-498D-88B1-E4FFE4C80409}" sibTransId="{D3226417-F0DF-4FFC-8A16-1072EE4A85A2}"/>
    <dgm:cxn modelId="{22FCD9C5-798D-4B87-BA8D-8F069870F875}" type="presOf" srcId="{94972594-20B0-41A1-A934-D2DF685D5CC7}" destId="{F6A47366-C968-446C-B5FE-BFE4064B3729}" srcOrd="0" destOrd="0" presId="urn:microsoft.com/office/officeart/2005/8/layout/hierarchy1"/>
    <dgm:cxn modelId="{2301C4D2-D005-4AA6-BC98-8729CDF50367}" srcId="{94972594-20B0-41A1-A934-D2DF685D5CC7}" destId="{4618C142-64E1-4F75-97BC-8AC18F58068E}" srcOrd="0" destOrd="0" parTransId="{60E9382F-D0DA-498E-9B9C-24134683157B}" sibTransId="{89D725A8-E4E6-448A-B427-BF361C21AD73}"/>
    <dgm:cxn modelId="{A1888CD2-EFAA-4436-85BC-3CD1BC9B26D0}" type="presParOf" srcId="{F6A47366-C968-446C-B5FE-BFE4064B3729}" destId="{F1D872A9-5077-41E2-8ADE-FEE267BBBFE6}" srcOrd="0" destOrd="0" presId="urn:microsoft.com/office/officeart/2005/8/layout/hierarchy1"/>
    <dgm:cxn modelId="{D7F1CA9C-06A1-41C0-9AB5-9E8330EB3315}" type="presParOf" srcId="{F1D872A9-5077-41E2-8ADE-FEE267BBBFE6}" destId="{BAA5CD94-3F3D-439B-913B-B060F10D476E}" srcOrd="0" destOrd="0" presId="urn:microsoft.com/office/officeart/2005/8/layout/hierarchy1"/>
    <dgm:cxn modelId="{7240844E-C46C-4318-AEEE-0FF9C53EA7E9}" type="presParOf" srcId="{BAA5CD94-3F3D-439B-913B-B060F10D476E}" destId="{8014FAB1-47C8-4DD8-B2EA-B12C4F7EE619}" srcOrd="0" destOrd="0" presId="urn:microsoft.com/office/officeart/2005/8/layout/hierarchy1"/>
    <dgm:cxn modelId="{032EA54C-2304-4EC8-9B05-C57A2B3A1390}" type="presParOf" srcId="{BAA5CD94-3F3D-439B-913B-B060F10D476E}" destId="{8651835F-FC80-4E6D-8109-2BA4CF304CEC}" srcOrd="1" destOrd="0" presId="urn:microsoft.com/office/officeart/2005/8/layout/hierarchy1"/>
    <dgm:cxn modelId="{A2DEFF8B-3B1B-4F2C-A9F4-40D992917B28}" type="presParOf" srcId="{F1D872A9-5077-41E2-8ADE-FEE267BBBFE6}" destId="{0B9109CA-90A6-4030-A893-5A47F9957A7F}" srcOrd="1" destOrd="0" presId="urn:microsoft.com/office/officeart/2005/8/layout/hierarchy1"/>
    <dgm:cxn modelId="{D265DA82-0DF1-4442-A852-5E28E34FFAD8}" type="presParOf" srcId="{F6A47366-C968-446C-B5FE-BFE4064B3729}" destId="{C8DC3DE3-5CFF-47F0-B527-CDD11B007BC7}" srcOrd="1" destOrd="0" presId="urn:microsoft.com/office/officeart/2005/8/layout/hierarchy1"/>
    <dgm:cxn modelId="{EA64C3A7-2A99-4883-B883-5E05A7F88B9D}" type="presParOf" srcId="{C8DC3DE3-5CFF-47F0-B527-CDD11B007BC7}" destId="{826EBACA-7D11-40F9-A9D9-78C6AFD4EBB4}" srcOrd="0" destOrd="0" presId="urn:microsoft.com/office/officeart/2005/8/layout/hierarchy1"/>
    <dgm:cxn modelId="{88BDD043-264A-4EAC-AF49-6C974D87F86D}" type="presParOf" srcId="{826EBACA-7D11-40F9-A9D9-78C6AFD4EBB4}" destId="{744A460C-7242-4CF7-80BA-7BC35B98BB24}" srcOrd="0" destOrd="0" presId="urn:microsoft.com/office/officeart/2005/8/layout/hierarchy1"/>
    <dgm:cxn modelId="{9B16FB4E-0CC5-406C-8902-98B5D88F7728}" type="presParOf" srcId="{826EBACA-7D11-40F9-A9D9-78C6AFD4EBB4}" destId="{1D561747-3E15-47FE-9261-8BD083E98737}" srcOrd="1" destOrd="0" presId="urn:microsoft.com/office/officeart/2005/8/layout/hierarchy1"/>
    <dgm:cxn modelId="{C3A21F30-19C2-4B3C-B57A-B2E6A694F62F}" type="presParOf" srcId="{C8DC3DE3-5CFF-47F0-B527-CDD11B007BC7}" destId="{492CCA49-AE66-405D-AA87-BEFCBD704E09}" srcOrd="1" destOrd="0" presId="urn:microsoft.com/office/officeart/2005/8/layout/hierarchy1"/>
    <dgm:cxn modelId="{0F39D532-B8D2-4557-A31A-4A2F363790E1}" type="presParOf" srcId="{F6A47366-C968-446C-B5FE-BFE4064B3729}" destId="{59AFC0FA-A510-44B9-8D80-E621F6F65C40}" srcOrd="2" destOrd="0" presId="urn:microsoft.com/office/officeart/2005/8/layout/hierarchy1"/>
    <dgm:cxn modelId="{23C1B6BF-26B8-4EE2-ABEC-23D6DE746BA8}" type="presParOf" srcId="{59AFC0FA-A510-44B9-8D80-E621F6F65C40}" destId="{03E7E038-BEB2-4F74-A676-FDBA035E6485}" srcOrd="0" destOrd="0" presId="urn:microsoft.com/office/officeart/2005/8/layout/hierarchy1"/>
    <dgm:cxn modelId="{9CE1D7CC-57FE-4BA2-837D-38B08262C8EB}" type="presParOf" srcId="{03E7E038-BEB2-4F74-A676-FDBA035E6485}" destId="{70D9A5F5-4FC7-4C4F-B8C9-3A6C3CD3CD68}" srcOrd="0" destOrd="0" presId="urn:microsoft.com/office/officeart/2005/8/layout/hierarchy1"/>
    <dgm:cxn modelId="{9591EEBE-B5CA-41BC-A0F0-3F1B726104D0}" type="presParOf" srcId="{03E7E038-BEB2-4F74-A676-FDBA035E6485}" destId="{B05B2C1A-F0E9-4CCC-B9BB-A8B60076EE76}" srcOrd="1" destOrd="0" presId="urn:microsoft.com/office/officeart/2005/8/layout/hierarchy1"/>
    <dgm:cxn modelId="{1249B02D-BA2D-4959-BA1F-8B9AAC23D651}" type="presParOf" srcId="{59AFC0FA-A510-44B9-8D80-E621F6F65C40}" destId="{BD8BF7A8-26C4-4F17-8FFB-6C36053B3DC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4972594-20B0-41A1-A934-D2DF685D5CC7}"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4618C142-64E1-4F75-97BC-8AC18F58068E}">
      <dgm:prSet/>
      <dgm:spPr/>
      <dgm:t>
        <a:bodyPr/>
        <a:lstStyle/>
        <a:p>
          <a:r>
            <a:rPr lang="it-IT" dirty="0"/>
            <a:t>Risparmio finanziario</a:t>
          </a:r>
        </a:p>
      </dgm:t>
    </dgm:pt>
    <dgm:pt modelId="{60E9382F-D0DA-498E-9B9C-24134683157B}" type="parTrans" cxnId="{2301C4D2-D005-4AA6-BC98-8729CDF50367}">
      <dgm:prSet/>
      <dgm:spPr/>
      <dgm:t>
        <a:bodyPr/>
        <a:lstStyle/>
        <a:p>
          <a:endParaRPr lang="en-US"/>
        </a:p>
      </dgm:t>
    </dgm:pt>
    <dgm:pt modelId="{89D725A8-E4E6-448A-B427-BF361C21AD73}" type="sibTrans" cxnId="{2301C4D2-D005-4AA6-BC98-8729CDF50367}">
      <dgm:prSet/>
      <dgm:spPr/>
      <dgm:t>
        <a:bodyPr/>
        <a:lstStyle/>
        <a:p>
          <a:endParaRPr lang="en-US"/>
        </a:p>
      </dgm:t>
    </dgm:pt>
    <dgm:pt modelId="{C6137928-BF0C-4E76-8069-C556651FF8F7}">
      <dgm:prSet/>
      <dgm:spPr/>
      <dgm:t>
        <a:bodyPr/>
        <a:lstStyle/>
        <a:p>
          <a:r>
            <a:rPr lang="it-IT" dirty="0"/>
            <a:t>Risparmio fiscale</a:t>
          </a:r>
          <a:endParaRPr lang="en-US" dirty="0"/>
        </a:p>
      </dgm:t>
    </dgm:pt>
    <dgm:pt modelId="{E78ADCD3-3232-4701-BA23-116A685C4328}" type="parTrans" cxnId="{1D37B542-D1BD-4E2F-BEDC-D24EA060A1F5}">
      <dgm:prSet/>
      <dgm:spPr/>
      <dgm:t>
        <a:bodyPr/>
        <a:lstStyle/>
        <a:p>
          <a:endParaRPr lang="en-US"/>
        </a:p>
      </dgm:t>
    </dgm:pt>
    <dgm:pt modelId="{280C736D-3887-4C2E-A6DA-DB220C28D14A}" type="sibTrans" cxnId="{1D37B542-D1BD-4E2F-BEDC-D24EA060A1F5}">
      <dgm:prSet/>
      <dgm:spPr/>
      <dgm:t>
        <a:bodyPr/>
        <a:lstStyle/>
        <a:p>
          <a:endParaRPr lang="en-US"/>
        </a:p>
      </dgm:t>
    </dgm:pt>
    <dgm:pt modelId="{26C9F899-38D6-4684-898B-5E9122C8F431}">
      <dgm:prSet/>
      <dgm:spPr/>
      <dgm:t>
        <a:bodyPr/>
        <a:lstStyle/>
        <a:p>
          <a:r>
            <a:rPr lang="it-IT" dirty="0"/>
            <a:t>Risparmio contributivo</a:t>
          </a:r>
          <a:endParaRPr lang="en-US" dirty="0"/>
        </a:p>
      </dgm:t>
    </dgm:pt>
    <dgm:pt modelId="{2F0E1BDB-5AF2-498D-88B1-E4FFE4C80409}" type="parTrans" cxnId="{4A823CB2-F0C3-4B50-9E06-270F4F0947DE}">
      <dgm:prSet/>
      <dgm:spPr/>
      <dgm:t>
        <a:bodyPr/>
        <a:lstStyle/>
        <a:p>
          <a:endParaRPr lang="en-US"/>
        </a:p>
      </dgm:t>
    </dgm:pt>
    <dgm:pt modelId="{D3226417-F0DF-4FFC-8A16-1072EE4A85A2}" type="sibTrans" cxnId="{4A823CB2-F0C3-4B50-9E06-270F4F0947DE}">
      <dgm:prSet/>
      <dgm:spPr/>
      <dgm:t>
        <a:bodyPr/>
        <a:lstStyle/>
        <a:p>
          <a:endParaRPr lang="en-US"/>
        </a:p>
      </dgm:t>
    </dgm:pt>
    <dgm:pt modelId="{F6A47366-C968-446C-B5FE-BFE4064B3729}" type="pres">
      <dgm:prSet presAssocID="{94972594-20B0-41A1-A934-D2DF685D5CC7}" presName="hierChild1" presStyleCnt="0">
        <dgm:presLayoutVars>
          <dgm:chPref val="1"/>
          <dgm:dir/>
          <dgm:animOne val="branch"/>
          <dgm:animLvl val="lvl"/>
          <dgm:resizeHandles/>
        </dgm:presLayoutVars>
      </dgm:prSet>
      <dgm:spPr/>
    </dgm:pt>
    <dgm:pt modelId="{F1D872A9-5077-41E2-8ADE-FEE267BBBFE6}" type="pres">
      <dgm:prSet presAssocID="{4618C142-64E1-4F75-97BC-8AC18F58068E}" presName="hierRoot1" presStyleCnt="0"/>
      <dgm:spPr/>
    </dgm:pt>
    <dgm:pt modelId="{BAA5CD94-3F3D-439B-913B-B060F10D476E}" type="pres">
      <dgm:prSet presAssocID="{4618C142-64E1-4F75-97BC-8AC18F58068E}" presName="composite" presStyleCnt="0"/>
      <dgm:spPr/>
    </dgm:pt>
    <dgm:pt modelId="{8014FAB1-47C8-4DD8-B2EA-B12C4F7EE619}" type="pres">
      <dgm:prSet presAssocID="{4618C142-64E1-4F75-97BC-8AC18F58068E}" presName="background" presStyleLbl="node0" presStyleIdx="0" presStyleCnt="3"/>
      <dgm:spPr/>
    </dgm:pt>
    <dgm:pt modelId="{8651835F-FC80-4E6D-8109-2BA4CF304CEC}" type="pres">
      <dgm:prSet presAssocID="{4618C142-64E1-4F75-97BC-8AC18F58068E}" presName="text" presStyleLbl="fgAcc0" presStyleIdx="0" presStyleCnt="3">
        <dgm:presLayoutVars>
          <dgm:chPref val="3"/>
        </dgm:presLayoutVars>
      </dgm:prSet>
      <dgm:spPr/>
    </dgm:pt>
    <dgm:pt modelId="{0B9109CA-90A6-4030-A893-5A47F9957A7F}" type="pres">
      <dgm:prSet presAssocID="{4618C142-64E1-4F75-97BC-8AC18F58068E}" presName="hierChild2" presStyleCnt="0"/>
      <dgm:spPr/>
    </dgm:pt>
    <dgm:pt modelId="{C8DC3DE3-5CFF-47F0-B527-CDD11B007BC7}" type="pres">
      <dgm:prSet presAssocID="{C6137928-BF0C-4E76-8069-C556651FF8F7}" presName="hierRoot1" presStyleCnt="0"/>
      <dgm:spPr/>
    </dgm:pt>
    <dgm:pt modelId="{826EBACA-7D11-40F9-A9D9-78C6AFD4EBB4}" type="pres">
      <dgm:prSet presAssocID="{C6137928-BF0C-4E76-8069-C556651FF8F7}" presName="composite" presStyleCnt="0"/>
      <dgm:spPr/>
    </dgm:pt>
    <dgm:pt modelId="{744A460C-7242-4CF7-80BA-7BC35B98BB24}" type="pres">
      <dgm:prSet presAssocID="{C6137928-BF0C-4E76-8069-C556651FF8F7}" presName="background" presStyleLbl="node0" presStyleIdx="1" presStyleCnt="3"/>
      <dgm:spPr/>
    </dgm:pt>
    <dgm:pt modelId="{1D561747-3E15-47FE-9261-8BD083E98737}" type="pres">
      <dgm:prSet presAssocID="{C6137928-BF0C-4E76-8069-C556651FF8F7}" presName="text" presStyleLbl="fgAcc0" presStyleIdx="1" presStyleCnt="3">
        <dgm:presLayoutVars>
          <dgm:chPref val="3"/>
        </dgm:presLayoutVars>
      </dgm:prSet>
      <dgm:spPr/>
    </dgm:pt>
    <dgm:pt modelId="{492CCA49-AE66-405D-AA87-BEFCBD704E09}" type="pres">
      <dgm:prSet presAssocID="{C6137928-BF0C-4E76-8069-C556651FF8F7}" presName="hierChild2" presStyleCnt="0"/>
      <dgm:spPr/>
    </dgm:pt>
    <dgm:pt modelId="{59AFC0FA-A510-44B9-8D80-E621F6F65C40}" type="pres">
      <dgm:prSet presAssocID="{26C9F899-38D6-4684-898B-5E9122C8F431}" presName="hierRoot1" presStyleCnt="0"/>
      <dgm:spPr/>
    </dgm:pt>
    <dgm:pt modelId="{03E7E038-BEB2-4F74-A676-FDBA035E6485}" type="pres">
      <dgm:prSet presAssocID="{26C9F899-38D6-4684-898B-5E9122C8F431}" presName="composite" presStyleCnt="0"/>
      <dgm:spPr/>
    </dgm:pt>
    <dgm:pt modelId="{70D9A5F5-4FC7-4C4F-B8C9-3A6C3CD3CD68}" type="pres">
      <dgm:prSet presAssocID="{26C9F899-38D6-4684-898B-5E9122C8F431}" presName="background" presStyleLbl="node0" presStyleIdx="2" presStyleCnt="3"/>
      <dgm:spPr/>
    </dgm:pt>
    <dgm:pt modelId="{B05B2C1A-F0E9-4CCC-B9BB-A8B60076EE76}" type="pres">
      <dgm:prSet presAssocID="{26C9F899-38D6-4684-898B-5E9122C8F431}" presName="text" presStyleLbl="fgAcc0" presStyleIdx="2" presStyleCnt="3">
        <dgm:presLayoutVars>
          <dgm:chPref val="3"/>
        </dgm:presLayoutVars>
      </dgm:prSet>
      <dgm:spPr/>
    </dgm:pt>
    <dgm:pt modelId="{BD8BF7A8-26C4-4F17-8FFB-6C36053B3DC1}" type="pres">
      <dgm:prSet presAssocID="{26C9F899-38D6-4684-898B-5E9122C8F431}" presName="hierChild2" presStyleCnt="0"/>
      <dgm:spPr/>
    </dgm:pt>
  </dgm:ptLst>
  <dgm:cxnLst>
    <dgm:cxn modelId="{1D37B542-D1BD-4E2F-BEDC-D24EA060A1F5}" srcId="{94972594-20B0-41A1-A934-D2DF685D5CC7}" destId="{C6137928-BF0C-4E76-8069-C556651FF8F7}" srcOrd="1" destOrd="0" parTransId="{E78ADCD3-3232-4701-BA23-116A685C4328}" sibTransId="{280C736D-3887-4C2E-A6DA-DB220C28D14A}"/>
    <dgm:cxn modelId="{3189666C-B9B7-4434-A197-028B6A6A7A17}" type="presOf" srcId="{4618C142-64E1-4F75-97BC-8AC18F58068E}" destId="{8651835F-FC80-4E6D-8109-2BA4CF304CEC}" srcOrd="0" destOrd="0" presId="urn:microsoft.com/office/officeart/2005/8/layout/hierarchy1"/>
    <dgm:cxn modelId="{5658D699-E427-4591-901C-6989396166DD}" type="presOf" srcId="{26C9F899-38D6-4684-898B-5E9122C8F431}" destId="{B05B2C1A-F0E9-4CCC-B9BB-A8B60076EE76}" srcOrd="0" destOrd="0" presId="urn:microsoft.com/office/officeart/2005/8/layout/hierarchy1"/>
    <dgm:cxn modelId="{5F03A39D-EC50-4891-A90A-9B835D021FBD}" type="presOf" srcId="{C6137928-BF0C-4E76-8069-C556651FF8F7}" destId="{1D561747-3E15-47FE-9261-8BD083E98737}" srcOrd="0" destOrd="0" presId="urn:microsoft.com/office/officeart/2005/8/layout/hierarchy1"/>
    <dgm:cxn modelId="{4A823CB2-F0C3-4B50-9E06-270F4F0947DE}" srcId="{94972594-20B0-41A1-A934-D2DF685D5CC7}" destId="{26C9F899-38D6-4684-898B-5E9122C8F431}" srcOrd="2" destOrd="0" parTransId="{2F0E1BDB-5AF2-498D-88B1-E4FFE4C80409}" sibTransId="{D3226417-F0DF-4FFC-8A16-1072EE4A85A2}"/>
    <dgm:cxn modelId="{22FCD9C5-798D-4B87-BA8D-8F069870F875}" type="presOf" srcId="{94972594-20B0-41A1-A934-D2DF685D5CC7}" destId="{F6A47366-C968-446C-B5FE-BFE4064B3729}" srcOrd="0" destOrd="0" presId="urn:microsoft.com/office/officeart/2005/8/layout/hierarchy1"/>
    <dgm:cxn modelId="{2301C4D2-D005-4AA6-BC98-8729CDF50367}" srcId="{94972594-20B0-41A1-A934-D2DF685D5CC7}" destId="{4618C142-64E1-4F75-97BC-8AC18F58068E}" srcOrd="0" destOrd="0" parTransId="{60E9382F-D0DA-498E-9B9C-24134683157B}" sibTransId="{89D725A8-E4E6-448A-B427-BF361C21AD73}"/>
    <dgm:cxn modelId="{A1888CD2-EFAA-4436-85BC-3CD1BC9B26D0}" type="presParOf" srcId="{F6A47366-C968-446C-B5FE-BFE4064B3729}" destId="{F1D872A9-5077-41E2-8ADE-FEE267BBBFE6}" srcOrd="0" destOrd="0" presId="urn:microsoft.com/office/officeart/2005/8/layout/hierarchy1"/>
    <dgm:cxn modelId="{D7F1CA9C-06A1-41C0-9AB5-9E8330EB3315}" type="presParOf" srcId="{F1D872A9-5077-41E2-8ADE-FEE267BBBFE6}" destId="{BAA5CD94-3F3D-439B-913B-B060F10D476E}" srcOrd="0" destOrd="0" presId="urn:microsoft.com/office/officeart/2005/8/layout/hierarchy1"/>
    <dgm:cxn modelId="{7240844E-C46C-4318-AEEE-0FF9C53EA7E9}" type="presParOf" srcId="{BAA5CD94-3F3D-439B-913B-B060F10D476E}" destId="{8014FAB1-47C8-4DD8-B2EA-B12C4F7EE619}" srcOrd="0" destOrd="0" presId="urn:microsoft.com/office/officeart/2005/8/layout/hierarchy1"/>
    <dgm:cxn modelId="{032EA54C-2304-4EC8-9B05-C57A2B3A1390}" type="presParOf" srcId="{BAA5CD94-3F3D-439B-913B-B060F10D476E}" destId="{8651835F-FC80-4E6D-8109-2BA4CF304CEC}" srcOrd="1" destOrd="0" presId="urn:microsoft.com/office/officeart/2005/8/layout/hierarchy1"/>
    <dgm:cxn modelId="{A2DEFF8B-3B1B-4F2C-A9F4-40D992917B28}" type="presParOf" srcId="{F1D872A9-5077-41E2-8ADE-FEE267BBBFE6}" destId="{0B9109CA-90A6-4030-A893-5A47F9957A7F}" srcOrd="1" destOrd="0" presId="urn:microsoft.com/office/officeart/2005/8/layout/hierarchy1"/>
    <dgm:cxn modelId="{D265DA82-0DF1-4442-A852-5E28E34FFAD8}" type="presParOf" srcId="{F6A47366-C968-446C-B5FE-BFE4064B3729}" destId="{C8DC3DE3-5CFF-47F0-B527-CDD11B007BC7}" srcOrd="1" destOrd="0" presId="urn:microsoft.com/office/officeart/2005/8/layout/hierarchy1"/>
    <dgm:cxn modelId="{EA64C3A7-2A99-4883-B883-5E05A7F88B9D}" type="presParOf" srcId="{C8DC3DE3-5CFF-47F0-B527-CDD11B007BC7}" destId="{826EBACA-7D11-40F9-A9D9-78C6AFD4EBB4}" srcOrd="0" destOrd="0" presId="urn:microsoft.com/office/officeart/2005/8/layout/hierarchy1"/>
    <dgm:cxn modelId="{88BDD043-264A-4EAC-AF49-6C974D87F86D}" type="presParOf" srcId="{826EBACA-7D11-40F9-A9D9-78C6AFD4EBB4}" destId="{744A460C-7242-4CF7-80BA-7BC35B98BB24}" srcOrd="0" destOrd="0" presId="urn:microsoft.com/office/officeart/2005/8/layout/hierarchy1"/>
    <dgm:cxn modelId="{9B16FB4E-0CC5-406C-8902-98B5D88F7728}" type="presParOf" srcId="{826EBACA-7D11-40F9-A9D9-78C6AFD4EBB4}" destId="{1D561747-3E15-47FE-9261-8BD083E98737}" srcOrd="1" destOrd="0" presId="urn:microsoft.com/office/officeart/2005/8/layout/hierarchy1"/>
    <dgm:cxn modelId="{C3A21F30-19C2-4B3C-B57A-B2E6A694F62F}" type="presParOf" srcId="{C8DC3DE3-5CFF-47F0-B527-CDD11B007BC7}" destId="{492CCA49-AE66-405D-AA87-BEFCBD704E09}" srcOrd="1" destOrd="0" presId="urn:microsoft.com/office/officeart/2005/8/layout/hierarchy1"/>
    <dgm:cxn modelId="{0F39D532-B8D2-4557-A31A-4A2F363790E1}" type="presParOf" srcId="{F6A47366-C968-446C-B5FE-BFE4064B3729}" destId="{59AFC0FA-A510-44B9-8D80-E621F6F65C40}" srcOrd="2" destOrd="0" presId="urn:microsoft.com/office/officeart/2005/8/layout/hierarchy1"/>
    <dgm:cxn modelId="{23C1B6BF-26B8-4EE2-ABEC-23D6DE746BA8}" type="presParOf" srcId="{59AFC0FA-A510-44B9-8D80-E621F6F65C40}" destId="{03E7E038-BEB2-4F74-A676-FDBA035E6485}" srcOrd="0" destOrd="0" presId="urn:microsoft.com/office/officeart/2005/8/layout/hierarchy1"/>
    <dgm:cxn modelId="{9CE1D7CC-57FE-4BA2-837D-38B08262C8EB}" type="presParOf" srcId="{03E7E038-BEB2-4F74-A676-FDBA035E6485}" destId="{70D9A5F5-4FC7-4C4F-B8C9-3A6C3CD3CD68}" srcOrd="0" destOrd="0" presId="urn:microsoft.com/office/officeart/2005/8/layout/hierarchy1"/>
    <dgm:cxn modelId="{9591EEBE-B5CA-41BC-A0F0-3F1B726104D0}" type="presParOf" srcId="{03E7E038-BEB2-4F74-A676-FDBA035E6485}" destId="{B05B2C1A-F0E9-4CCC-B9BB-A8B60076EE76}" srcOrd="1" destOrd="0" presId="urn:microsoft.com/office/officeart/2005/8/layout/hierarchy1"/>
    <dgm:cxn modelId="{1249B02D-BA2D-4959-BA1F-8B9AAC23D651}" type="presParOf" srcId="{59AFC0FA-A510-44B9-8D80-E621F6F65C40}" destId="{BD8BF7A8-26C4-4F17-8FFB-6C36053B3DC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A1BF5E-1E2F-4FC8-B706-B66938D5F071}" type="doc">
      <dgm:prSet loTypeId="urn:microsoft.com/office/officeart/2005/8/layout/hierarchy1" loCatId="hierarchy" qsTypeId="urn:microsoft.com/office/officeart/2005/8/quickstyle/simple2" qsCatId="simple" csTypeId="urn:microsoft.com/office/officeart/2005/8/colors/accent1_2" csCatId="accent1"/>
      <dgm:spPr/>
      <dgm:t>
        <a:bodyPr/>
        <a:lstStyle/>
        <a:p>
          <a:endParaRPr lang="en-US"/>
        </a:p>
      </dgm:t>
    </dgm:pt>
    <dgm:pt modelId="{DEA7A3DC-7AC5-4FC8-ABD8-E4EC23C1C6A4}">
      <dgm:prSet/>
      <dgm:spPr/>
      <dgm:t>
        <a:bodyPr/>
        <a:lstStyle/>
        <a:p>
          <a:r>
            <a:rPr lang="it-IT"/>
            <a:t>Come funziona</a:t>
          </a:r>
          <a:endParaRPr lang="en-US"/>
        </a:p>
      </dgm:t>
    </dgm:pt>
    <dgm:pt modelId="{B02562EC-25A4-4C28-B51D-49F4243E9EAE}" type="parTrans" cxnId="{0886DCB3-9D94-4B0D-A338-C5623D0CF41C}">
      <dgm:prSet/>
      <dgm:spPr/>
      <dgm:t>
        <a:bodyPr/>
        <a:lstStyle/>
        <a:p>
          <a:endParaRPr lang="en-US"/>
        </a:p>
      </dgm:t>
    </dgm:pt>
    <dgm:pt modelId="{C2C6CD96-A9BF-494C-A1CE-46ECAD709752}" type="sibTrans" cxnId="{0886DCB3-9D94-4B0D-A338-C5623D0CF41C}">
      <dgm:prSet/>
      <dgm:spPr/>
      <dgm:t>
        <a:bodyPr/>
        <a:lstStyle/>
        <a:p>
          <a:endParaRPr lang="en-US"/>
        </a:p>
      </dgm:t>
    </dgm:pt>
    <dgm:pt modelId="{F36D5C3C-32DD-4C5E-9979-32BFC5CA4E44}">
      <dgm:prSet/>
      <dgm:spPr/>
      <dgm:t>
        <a:bodyPr/>
        <a:lstStyle/>
        <a:p>
          <a:r>
            <a:rPr lang="it-IT"/>
            <a:t>Gap previdenziale</a:t>
          </a:r>
          <a:endParaRPr lang="en-US"/>
        </a:p>
      </dgm:t>
    </dgm:pt>
    <dgm:pt modelId="{A50CD299-9C71-4903-95D9-65D57F111DA2}" type="parTrans" cxnId="{2CAAA705-BDA8-4E78-80D9-7B0B26E65B9A}">
      <dgm:prSet/>
      <dgm:spPr/>
      <dgm:t>
        <a:bodyPr/>
        <a:lstStyle/>
        <a:p>
          <a:endParaRPr lang="en-US"/>
        </a:p>
      </dgm:t>
    </dgm:pt>
    <dgm:pt modelId="{472558EA-53C7-4F63-9453-3CCB2838531A}" type="sibTrans" cxnId="{2CAAA705-BDA8-4E78-80D9-7B0B26E65B9A}">
      <dgm:prSet/>
      <dgm:spPr/>
      <dgm:t>
        <a:bodyPr/>
        <a:lstStyle/>
        <a:p>
          <a:endParaRPr lang="en-US"/>
        </a:p>
      </dgm:t>
    </dgm:pt>
    <dgm:pt modelId="{A8D26252-5712-44D1-85DE-8263D78F50F1}">
      <dgm:prSet/>
      <dgm:spPr/>
      <dgm:t>
        <a:bodyPr/>
        <a:lstStyle/>
        <a:p>
          <a:r>
            <a:rPr lang="it-IT"/>
            <a:t>Come contribuire</a:t>
          </a:r>
          <a:endParaRPr lang="en-US"/>
        </a:p>
      </dgm:t>
    </dgm:pt>
    <dgm:pt modelId="{407EF8F6-C8DA-4269-B5D8-3DDA00754C33}" type="parTrans" cxnId="{325DF90E-CCBD-4644-99B4-7D2B1E3269F4}">
      <dgm:prSet/>
      <dgm:spPr/>
      <dgm:t>
        <a:bodyPr/>
        <a:lstStyle/>
        <a:p>
          <a:endParaRPr lang="en-US"/>
        </a:p>
      </dgm:t>
    </dgm:pt>
    <dgm:pt modelId="{B1DF614D-4928-418F-BCE7-9A1A93E54E0B}" type="sibTrans" cxnId="{325DF90E-CCBD-4644-99B4-7D2B1E3269F4}">
      <dgm:prSet/>
      <dgm:spPr/>
      <dgm:t>
        <a:bodyPr/>
        <a:lstStyle/>
        <a:p>
          <a:endParaRPr lang="en-US"/>
        </a:p>
      </dgm:t>
    </dgm:pt>
    <dgm:pt modelId="{F5BE03B1-A39C-48B0-8C06-6CD9E0ACBF6E}" type="pres">
      <dgm:prSet presAssocID="{90A1BF5E-1E2F-4FC8-B706-B66938D5F071}" presName="hierChild1" presStyleCnt="0">
        <dgm:presLayoutVars>
          <dgm:chPref val="1"/>
          <dgm:dir/>
          <dgm:animOne val="branch"/>
          <dgm:animLvl val="lvl"/>
          <dgm:resizeHandles/>
        </dgm:presLayoutVars>
      </dgm:prSet>
      <dgm:spPr/>
    </dgm:pt>
    <dgm:pt modelId="{691D2566-73B1-42DD-AB2A-E7E986F43E58}" type="pres">
      <dgm:prSet presAssocID="{DEA7A3DC-7AC5-4FC8-ABD8-E4EC23C1C6A4}" presName="hierRoot1" presStyleCnt="0"/>
      <dgm:spPr/>
    </dgm:pt>
    <dgm:pt modelId="{2C77316F-FCB7-4F16-96E4-D10259BD04F7}" type="pres">
      <dgm:prSet presAssocID="{DEA7A3DC-7AC5-4FC8-ABD8-E4EC23C1C6A4}" presName="composite" presStyleCnt="0"/>
      <dgm:spPr/>
    </dgm:pt>
    <dgm:pt modelId="{7CFF6A47-DE5C-4B92-B9D2-18AC3C7CECA8}" type="pres">
      <dgm:prSet presAssocID="{DEA7A3DC-7AC5-4FC8-ABD8-E4EC23C1C6A4}" presName="background" presStyleLbl="node0" presStyleIdx="0" presStyleCnt="3"/>
      <dgm:spPr/>
    </dgm:pt>
    <dgm:pt modelId="{B57C8EFE-6C0C-48A0-AE09-A228A9628AFD}" type="pres">
      <dgm:prSet presAssocID="{DEA7A3DC-7AC5-4FC8-ABD8-E4EC23C1C6A4}" presName="text" presStyleLbl="fgAcc0" presStyleIdx="0" presStyleCnt="3">
        <dgm:presLayoutVars>
          <dgm:chPref val="3"/>
        </dgm:presLayoutVars>
      </dgm:prSet>
      <dgm:spPr/>
    </dgm:pt>
    <dgm:pt modelId="{5A99B015-D422-4A61-B866-4B8E47E65360}" type="pres">
      <dgm:prSet presAssocID="{DEA7A3DC-7AC5-4FC8-ABD8-E4EC23C1C6A4}" presName="hierChild2" presStyleCnt="0"/>
      <dgm:spPr/>
    </dgm:pt>
    <dgm:pt modelId="{9204EC3D-37AD-46DE-AE39-FB5C12D32DE9}" type="pres">
      <dgm:prSet presAssocID="{F36D5C3C-32DD-4C5E-9979-32BFC5CA4E44}" presName="hierRoot1" presStyleCnt="0"/>
      <dgm:spPr/>
    </dgm:pt>
    <dgm:pt modelId="{E541DCFE-59D5-42B7-8D32-4F4EF6E00864}" type="pres">
      <dgm:prSet presAssocID="{F36D5C3C-32DD-4C5E-9979-32BFC5CA4E44}" presName="composite" presStyleCnt="0"/>
      <dgm:spPr/>
    </dgm:pt>
    <dgm:pt modelId="{BF9F6B01-63B3-492E-B6A6-4A5EF6A22029}" type="pres">
      <dgm:prSet presAssocID="{F36D5C3C-32DD-4C5E-9979-32BFC5CA4E44}" presName="background" presStyleLbl="node0" presStyleIdx="1" presStyleCnt="3"/>
      <dgm:spPr/>
    </dgm:pt>
    <dgm:pt modelId="{7F89F7BE-3C3B-4065-9874-4ACD5CF381A5}" type="pres">
      <dgm:prSet presAssocID="{F36D5C3C-32DD-4C5E-9979-32BFC5CA4E44}" presName="text" presStyleLbl="fgAcc0" presStyleIdx="1" presStyleCnt="3">
        <dgm:presLayoutVars>
          <dgm:chPref val="3"/>
        </dgm:presLayoutVars>
      </dgm:prSet>
      <dgm:spPr/>
    </dgm:pt>
    <dgm:pt modelId="{6CA60362-EAB5-47CA-BDFC-BC0F35625A5C}" type="pres">
      <dgm:prSet presAssocID="{F36D5C3C-32DD-4C5E-9979-32BFC5CA4E44}" presName="hierChild2" presStyleCnt="0"/>
      <dgm:spPr/>
    </dgm:pt>
    <dgm:pt modelId="{8C8832F9-4E2C-4F45-A34D-237481F57DF5}" type="pres">
      <dgm:prSet presAssocID="{A8D26252-5712-44D1-85DE-8263D78F50F1}" presName="hierRoot1" presStyleCnt="0"/>
      <dgm:spPr/>
    </dgm:pt>
    <dgm:pt modelId="{ADE6DE90-7EBC-435F-B91F-D0A9D94EEE5D}" type="pres">
      <dgm:prSet presAssocID="{A8D26252-5712-44D1-85DE-8263D78F50F1}" presName="composite" presStyleCnt="0"/>
      <dgm:spPr/>
    </dgm:pt>
    <dgm:pt modelId="{2D416C72-0468-4633-A05F-7201BBA979FD}" type="pres">
      <dgm:prSet presAssocID="{A8D26252-5712-44D1-85DE-8263D78F50F1}" presName="background" presStyleLbl="node0" presStyleIdx="2" presStyleCnt="3"/>
      <dgm:spPr/>
    </dgm:pt>
    <dgm:pt modelId="{BF45CEEA-2BB2-43BB-ACF9-48881AF0DCFF}" type="pres">
      <dgm:prSet presAssocID="{A8D26252-5712-44D1-85DE-8263D78F50F1}" presName="text" presStyleLbl="fgAcc0" presStyleIdx="2" presStyleCnt="3">
        <dgm:presLayoutVars>
          <dgm:chPref val="3"/>
        </dgm:presLayoutVars>
      </dgm:prSet>
      <dgm:spPr/>
    </dgm:pt>
    <dgm:pt modelId="{75163B09-9EFB-4BBB-8590-77DC2C013DBC}" type="pres">
      <dgm:prSet presAssocID="{A8D26252-5712-44D1-85DE-8263D78F50F1}" presName="hierChild2" presStyleCnt="0"/>
      <dgm:spPr/>
    </dgm:pt>
  </dgm:ptLst>
  <dgm:cxnLst>
    <dgm:cxn modelId="{2CAAA705-BDA8-4E78-80D9-7B0B26E65B9A}" srcId="{90A1BF5E-1E2F-4FC8-B706-B66938D5F071}" destId="{F36D5C3C-32DD-4C5E-9979-32BFC5CA4E44}" srcOrd="1" destOrd="0" parTransId="{A50CD299-9C71-4903-95D9-65D57F111DA2}" sibTransId="{472558EA-53C7-4F63-9453-3CCB2838531A}"/>
    <dgm:cxn modelId="{325DF90E-CCBD-4644-99B4-7D2B1E3269F4}" srcId="{90A1BF5E-1E2F-4FC8-B706-B66938D5F071}" destId="{A8D26252-5712-44D1-85DE-8263D78F50F1}" srcOrd="2" destOrd="0" parTransId="{407EF8F6-C8DA-4269-B5D8-3DDA00754C33}" sibTransId="{B1DF614D-4928-418F-BCE7-9A1A93E54E0B}"/>
    <dgm:cxn modelId="{1E492738-C101-4969-9266-C6E8C3FB6245}" type="presOf" srcId="{A8D26252-5712-44D1-85DE-8263D78F50F1}" destId="{BF45CEEA-2BB2-43BB-ACF9-48881AF0DCFF}" srcOrd="0" destOrd="0" presId="urn:microsoft.com/office/officeart/2005/8/layout/hierarchy1"/>
    <dgm:cxn modelId="{5D25A763-E210-470B-A9B2-DE9739291C44}" type="presOf" srcId="{90A1BF5E-1E2F-4FC8-B706-B66938D5F071}" destId="{F5BE03B1-A39C-48B0-8C06-6CD9E0ACBF6E}" srcOrd="0" destOrd="0" presId="urn:microsoft.com/office/officeart/2005/8/layout/hierarchy1"/>
    <dgm:cxn modelId="{0886DCB3-9D94-4B0D-A338-C5623D0CF41C}" srcId="{90A1BF5E-1E2F-4FC8-B706-B66938D5F071}" destId="{DEA7A3DC-7AC5-4FC8-ABD8-E4EC23C1C6A4}" srcOrd="0" destOrd="0" parTransId="{B02562EC-25A4-4C28-B51D-49F4243E9EAE}" sibTransId="{C2C6CD96-A9BF-494C-A1CE-46ECAD709752}"/>
    <dgm:cxn modelId="{E00909D3-2F8F-4B77-9EFB-F1B74736D756}" type="presOf" srcId="{DEA7A3DC-7AC5-4FC8-ABD8-E4EC23C1C6A4}" destId="{B57C8EFE-6C0C-48A0-AE09-A228A9628AFD}" srcOrd="0" destOrd="0" presId="urn:microsoft.com/office/officeart/2005/8/layout/hierarchy1"/>
    <dgm:cxn modelId="{68FF51FD-9EFD-4ED3-AE94-8EDA941BAE41}" type="presOf" srcId="{F36D5C3C-32DD-4C5E-9979-32BFC5CA4E44}" destId="{7F89F7BE-3C3B-4065-9874-4ACD5CF381A5}" srcOrd="0" destOrd="0" presId="urn:microsoft.com/office/officeart/2005/8/layout/hierarchy1"/>
    <dgm:cxn modelId="{9F8814C6-C7CD-4CD6-A19B-342AFF2FCEDC}" type="presParOf" srcId="{F5BE03B1-A39C-48B0-8C06-6CD9E0ACBF6E}" destId="{691D2566-73B1-42DD-AB2A-E7E986F43E58}" srcOrd="0" destOrd="0" presId="urn:microsoft.com/office/officeart/2005/8/layout/hierarchy1"/>
    <dgm:cxn modelId="{B1D41EC1-2C66-4F01-9261-ECEE4DCFBCD8}" type="presParOf" srcId="{691D2566-73B1-42DD-AB2A-E7E986F43E58}" destId="{2C77316F-FCB7-4F16-96E4-D10259BD04F7}" srcOrd="0" destOrd="0" presId="urn:microsoft.com/office/officeart/2005/8/layout/hierarchy1"/>
    <dgm:cxn modelId="{1F0D5C82-7531-4301-BA07-8442669F4D95}" type="presParOf" srcId="{2C77316F-FCB7-4F16-96E4-D10259BD04F7}" destId="{7CFF6A47-DE5C-4B92-B9D2-18AC3C7CECA8}" srcOrd="0" destOrd="0" presId="urn:microsoft.com/office/officeart/2005/8/layout/hierarchy1"/>
    <dgm:cxn modelId="{91A6DEB4-12DD-4F7A-9090-FA31DD436629}" type="presParOf" srcId="{2C77316F-FCB7-4F16-96E4-D10259BD04F7}" destId="{B57C8EFE-6C0C-48A0-AE09-A228A9628AFD}" srcOrd="1" destOrd="0" presId="urn:microsoft.com/office/officeart/2005/8/layout/hierarchy1"/>
    <dgm:cxn modelId="{23A8B8E3-56F2-4F08-A191-D2F1EC9EE78D}" type="presParOf" srcId="{691D2566-73B1-42DD-AB2A-E7E986F43E58}" destId="{5A99B015-D422-4A61-B866-4B8E47E65360}" srcOrd="1" destOrd="0" presId="urn:microsoft.com/office/officeart/2005/8/layout/hierarchy1"/>
    <dgm:cxn modelId="{0162CE04-00F3-43C4-B22B-04EBB379FBBA}" type="presParOf" srcId="{F5BE03B1-A39C-48B0-8C06-6CD9E0ACBF6E}" destId="{9204EC3D-37AD-46DE-AE39-FB5C12D32DE9}" srcOrd="1" destOrd="0" presId="urn:microsoft.com/office/officeart/2005/8/layout/hierarchy1"/>
    <dgm:cxn modelId="{EFDC3B08-608D-4D2E-9AFA-26AD1422E356}" type="presParOf" srcId="{9204EC3D-37AD-46DE-AE39-FB5C12D32DE9}" destId="{E541DCFE-59D5-42B7-8D32-4F4EF6E00864}" srcOrd="0" destOrd="0" presId="urn:microsoft.com/office/officeart/2005/8/layout/hierarchy1"/>
    <dgm:cxn modelId="{90D05591-7735-474D-B16A-03A080837CB8}" type="presParOf" srcId="{E541DCFE-59D5-42B7-8D32-4F4EF6E00864}" destId="{BF9F6B01-63B3-492E-B6A6-4A5EF6A22029}" srcOrd="0" destOrd="0" presId="urn:microsoft.com/office/officeart/2005/8/layout/hierarchy1"/>
    <dgm:cxn modelId="{88580938-20B5-4C2F-9DAF-C33206BD8087}" type="presParOf" srcId="{E541DCFE-59D5-42B7-8D32-4F4EF6E00864}" destId="{7F89F7BE-3C3B-4065-9874-4ACD5CF381A5}" srcOrd="1" destOrd="0" presId="urn:microsoft.com/office/officeart/2005/8/layout/hierarchy1"/>
    <dgm:cxn modelId="{B23EE2BB-36D3-4C48-941A-40957FC71A62}" type="presParOf" srcId="{9204EC3D-37AD-46DE-AE39-FB5C12D32DE9}" destId="{6CA60362-EAB5-47CA-BDFC-BC0F35625A5C}" srcOrd="1" destOrd="0" presId="urn:microsoft.com/office/officeart/2005/8/layout/hierarchy1"/>
    <dgm:cxn modelId="{4B2080F0-0A34-4B78-BB8C-55F019754085}" type="presParOf" srcId="{F5BE03B1-A39C-48B0-8C06-6CD9E0ACBF6E}" destId="{8C8832F9-4E2C-4F45-A34D-237481F57DF5}" srcOrd="2" destOrd="0" presId="urn:microsoft.com/office/officeart/2005/8/layout/hierarchy1"/>
    <dgm:cxn modelId="{8D38F4B9-DEF3-469D-8AB4-30C0246EBE73}" type="presParOf" srcId="{8C8832F9-4E2C-4F45-A34D-237481F57DF5}" destId="{ADE6DE90-7EBC-435F-B91F-D0A9D94EEE5D}" srcOrd="0" destOrd="0" presId="urn:microsoft.com/office/officeart/2005/8/layout/hierarchy1"/>
    <dgm:cxn modelId="{7F9BCBB4-4B5E-4089-8053-AA5364F006C8}" type="presParOf" srcId="{ADE6DE90-7EBC-435F-B91F-D0A9D94EEE5D}" destId="{2D416C72-0468-4633-A05F-7201BBA979FD}" srcOrd="0" destOrd="0" presId="urn:microsoft.com/office/officeart/2005/8/layout/hierarchy1"/>
    <dgm:cxn modelId="{5DFC61FA-4461-4FB6-85FC-02D2EBEB048A}" type="presParOf" srcId="{ADE6DE90-7EBC-435F-B91F-D0A9D94EEE5D}" destId="{BF45CEEA-2BB2-43BB-ACF9-48881AF0DCFF}" srcOrd="1" destOrd="0" presId="urn:microsoft.com/office/officeart/2005/8/layout/hierarchy1"/>
    <dgm:cxn modelId="{4AC20D02-CDCD-43E6-9FB7-2517A6228BC8}" type="presParOf" srcId="{8C8832F9-4E2C-4F45-A34D-237481F57DF5}" destId="{75163B09-9EFB-4BBB-8590-77DC2C013DB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A1BF5E-1E2F-4FC8-B706-B66938D5F071}" type="doc">
      <dgm:prSet loTypeId="urn:microsoft.com/office/officeart/2005/8/layout/hierarchy1" loCatId="hierarchy" qsTypeId="urn:microsoft.com/office/officeart/2005/8/quickstyle/simple2" qsCatId="simple" csTypeId="urn:microsoft.com/office/officeart/2005/8/colors/accent1_2" csCatId="accent1"/>
      <dgm:spPr/>
      <dgm:t>
        <a:bodyPr/>
        <a:lstStyle/>
        <a:p>
          <a:endParaRPr lang="en-US"/>
        </a:p>
      </dgm:t>
    </dgm:pt>
    <dgm:pt modelId="{DEA7A3DC-7AC5-4FC8-ABD8-E4EC23C1C6A4}">
      <dgm:prSet/>
      <dgm:spPr/>
      <dgm:t>
        <a:bodyPr/>
        <a:lstStyle/>
        <a:p>
          <a:r>
            <a:rPr lang="it-IT"/>
            <a:t>Come funziona</a:t>
          </a:r>
          <a:endParaRPr lang="en-US"/>
        </a:p>
      </dgm:t>
    </dgm:pt>
    <dgm:pt modelId="{B02562EC-25A4-4C28-B51D-49F4243E9EAE}" type="parTrans" cxnId="{0886DCB3-9D94-4B0D-A338-C5623D0CF41C}">
      <dgm:prSet/>
      <dgm:spPr/>
      <dgm:t>
        <a:bodyPr/>
        <a:lstStyle/>
        <a:p>
          <a:endParaRPr lang="en-US"/>
        </a:p>
      </dgm:t>
    </dgm:pt>
    <dgm:pt modelId="{C2C6CD96-A9BF-494C-A1CE-46ECAD709752}" type="sibTrans" cxnId="{0886DCB3-9D94-4B0D-A338-C5623D0CF41C}">
      <dgm:prSet/>
      <dgm:spPr/>
      <dgm:t>
        <a:bodyPr/>
        <a:lstStyle/>
        <a:p>
          <a:endParaRPr lang="en-US"/>
        </a:p>
      </dgm:t>
    </dgm:pt>
    <dgm:pt modelId="{F36D5C3C-32DD-4C5E-9979-32BFC5CA4E44}">
      <dgm:prSet/>
      <dgm:spPr/>
      <dgm:t>
        <a:bodyPr/>
        <a:lstStyle/>
        <a:p>
          <a:r>
            <a:rPr lang="it-IT"/>
            <a:t>Gap previdenziale</a:t>
          </a:r>
          <a:endParaRPr lang="en-US"/>
        </a:p>
      </dgm:t>
    </dgm:pt>
    <dgm:pt modelId="{A50CD299-9C71-4903-95D9-65D57F111DA2}" type="parTrans" cxnId="{2CAAA705-BDA8-4E78-80D9-7B0B26E65B9A}">
      <dgm:prSet/>
      <dgm:spPr/>
      <dgm:t>
        <a:bodyPr/>
        <a:lstStyle/>
        <a:p>
          <a:endParaRPr lang="en-US"/>
        </a:p>
      </dgm:t>
    </dgm:pt>
    <dgm:pt modelId="{472558EA-53C7-4F63-9453-3CCB2838531A}" type="sibTrans" cxnId="{2CAAA705-BDA8-4E78-80D9-7B0B26E65B9A}">
      <dgm:prSet/>
      <dgm:spPr/>
      <dgm:t>
        <a:bodyPr/>
        <a:lstStyle/>
        <a:p>
          <a:endParaRPr lang="en-US"/>
        </a:p>
      </dgm:t>
    </dgm:pt>
    <dgm:pt modelId="{A8D26252-5712-44D1-85DE-8263D78F50F1}">
      <dgm:prSet/>
      <dgm:spPr/>
      <dgm:t>
        <a:bodyPr/>
        <a:lstStyle/>
        <a:p>
          <a:r>
            <a:rPr lang="it-IT"/>
            <a:t>Come contribuire</a:t>
          </a:r>
          <a:endParaRPr lang="en-US"/>
        </a:p>
      </dgm:t>
    </dgm:pt>
    <dgm:pt modelId="{407EF8F6-C8DA-4269-B5D8-3DDA00754C33}" type="parTrans" cxnId="{325DF90E-CCBD-4644-99B4-7D2B1E3269F4}">
      <dgm:prSet/>
      <dgm:spPr/>
      <dgm:t>
        <a:bodyPr/>
        <a:lstStyle/>
        <a:p>
          <a:endParaRPr lang="en-US"/>
        </a:p>
      </dgm:t>
    </dgm:pt>
    <dgm:pt modelId="{B1DF614D-4928-418F-BCE7-9A1A93E54E0B}" type="sibTrans" cxnId="{325DF90E-CCBD-4644-99B4-7D2B1E3269F4}">
      <dgm:prSet/>
      <dgm:spPr/>
      <dgm:t>
        <a:bodyPr/>
        <a:lstStyle/>
        <a:p>
          <a:endParaRPr lang="en-US"/>
        </a:p>
      </dgm:t>
    </dgm:pt>
    <dgm:pt modelId="{F5BE03B1-A39C-48B0-8C06-6CD9E0ACBF6E}" type="pres">
      <dgm:prSet presAssocID="{90A1BF5E-1E2F-4FC8-B706-B66938D5F071}" presName="hierChild1" presStyleCnt="0">
        <dgm:presLayoutVars>
          <dgm:chPref val="1"/>
          <dgm:dir/>
          <dgm:animOne val="branch"/>
          <dgm:animLvl val="lvl"/>
          <dgm:resizeHandles/>
        </dgm:presLayoutVars>
      </dgm:prSet>
      <dgm:spPr/>
    </dgm:pt>
    <dgm:pt modelId="{691D2566-73B1-42DD-AB2A-E7E986F43E58}" type="pres">
      <dgm:prSet presAssocID="{DEA7A3DC-7AC5-4FC8-ABD8-E4EC23C1C6A4}" presName="hierRoot1" presStyleCnt="0"/>
      <dgm:spPr/>
    </dgm:pt>
    <dgm:pt modelId="{2C77316F-FCB7-4F16-96E4-D10259BD04F7}" type="pres">
      <dgm:prSet presAssocID="{DEA7A3DC-7AC5-4FC8-ABD8-E4EC23C1C6A4}" presName="composite" presStyleCnt="0"/>
      <dgm:spPr/>
    </dgm:pt>
    <dgm:pt modelId="{7CFF6A47-DE5C-4B92-B9D2-18AC3C7CECA8}" type="pres">
      <dgm:prSet presAssocID="{DEA7A3DC-7AC5-4FC8-ABD8-E4EC23C1C6A4}" presName="background" presStyleLbl="node0" presStyleIdx="0" presStyleCnt="3"/>
      <dgm:spPr/>
    </dgm:pt>
    <dgm:pt modelId="{B57C8EFE-6C0C-48A0-AE09-A228A9628AFD}" type="pres">
      <dgm:prSet presAssocID="{DEA7A3DC-7AC5-4FC8-ABD8-E4EC23C1C6A4}" presName="text" presStyleLbl="fgAcc0" presStyleIdx="0" presStyleCnt="3">
        <dgm:presLayoutVars>
          <dgm:chPref val="3"/>
        </dgm:presLayoutVars>
      </dgm:prSet>
      <dgm:spPr/>
    </dgm:pt>
    <dgm:pt modelId="{5A99B015-D422-4A61-B866-4B8E47E65360}" type="pres">
      <dgm:prSet presAssocID="{DEA7A3DC-7AC5-4FC8-ABD8-E4EC23C1C6A4}" presName="hierChild2" presStyleCnt="0"/>
      <dgm:spPr/>
    </dgm:pt>
    <dgm:pt modelId="{9204EC3D-37AD-46DE-AE39-FB5C12D32DE9}" type="pres">
      <dgm:prSet presAssocID="{F36D5C3C-32DD-4C5E-9979-32BFC5CA4E44}" presName="hierRoot1" presStyleCnt="0"/>
      <dgm:spPr/>
    </dgm:pt>
    <dgm:pt modelId="{E541DCFE-59D5-42B7-8D32-4F4EF6E00864}" type="pres">
      <dgm:prSet presAssocID="{F36D5C3C-32DD-4C5E-9979-32BFC5CA4E44}" presName="composite" presStyleCnt="0"/>
      <dgm:spPr/>
    </dgm:pt>
    <dgm:pt modelId="{BF9F6B01-63B3-492E-B6A6-4A5EF6A22029}" type="pres">
      <dgm:prSet presAssocID="{F36D5C3C-32DD-4C5E-9979-32BFC5CA4E44}" presName="background" presStyleLbl="node0" presStyleIdx="1" presStyleCnt="3"/>
      <dgm:spPr/>
    </dgm:pt>
    <dgm:pt modelId="{7F89F7BE-3C3B-4065-9874-4ACD5CF381A5}" type="pres">
      <dgm:prSet presAssocID="{F36D5C3C-32DD-4C5E-9979-32BFC5CA4E44}" presName="text" presStyleLbl="fgAcc0" presStyleIdx="1" presStyleCnt="3">
        <dgm:presLayoutVars>
          <dgm:chPref val="3"/>
        </dgm:presLayoutVars>
      </dgm:prSet>
      <dgm:spPr/>
    </dgm:pt>
    <dgm:pt modelId="{6CA60362-EAB5-47CA-BDFC-BC0F35625A5C}" type="pres">
      <dgm:prSet presAssocID="{F36D5C3C-32DD-4C5E-9979-32BFC5CA4E44}" presName="hierChild2" presStyleCnt="0"/>
      <dgm:spPr/>
    </dgm:pt>
    <dgm:pt modelId="{8C8832F9-4E2C-4F45-A34D-237481F57DF5}" type="pres">
      <dgm:prSet presAssocID="{A8D26252-5712-44D1-85DE-8263D78F50F1}" presName="hierRoot1" presStyleCnt="0"/>
      <dgm:spPr/>
    </dgm:pt>
    <dgm:pt modelId="{ADE6DE90-7EBC-435F-B91F-D0A9D94EEE5D}" type="pres">
      <dgm:prSet presAssocID="{A8D26252-5712-44D1-85DE-8263D78F50F1}" presName="composite" presStyleCnt="0"/>
      <dgm:spPr/>
    </dgm:pt>
    <dgm:pt modelId="{2D416C72-0468-4633-A05F-7201BBA979FD}" type="pres">
      <dgm:prSet presAssocID="{A8D26252-5712-44D1-85DE-8263D78F50F1}" presName="background" presStyleLbl="node0" presStyleIdx="2" presStyleCnt="3"/>
      <dgm:spPr/>
    </dgm:pt>
    <dgm:pt modelId="{BF45CEEA-2BB2-43BB-ACF9-48881AF0DCFF}" type="pres">
      <dgm:prSet presAssocID="{A8D26252-5712-44D1-85DE-8263D78F50F1}" presName="text" presStyleLbl="fgAcc0" presStyleIdx="2" presStyleCnt="3">
        <dgm:presLayoutVars>
          <dgm:chPref val="3"/>
        </dgm:presLayoutVars>
      </dgm:prSet>
      <dgm:spPr/>
    </dgm:pt>
    <dgm:pt modelId="{75163B09-9EFB-4BBB-8590-77DC2C013DBC}" type="pres">
      <dgm:prSet presAssocID="{A8D26252-5712-44D1-85DE-8263D78F50F1}" presName="hierChild2" presStyleCnt="0"/>
      <dgm:spPr/>
    </dgm:pt>
  </dgm:ptLst>
  <dgm:cxnLst>
    <dgm:cxn modelId="{2CAAA705-BDA8-4E78-80D9-7B0B26E65B9A}" srcId="{90A1BF5E-1E2F-4FC8-B706-B66938D5F071}" destId="{F36D5C3C-32DD-4C5E-9979-32BFC5CA4E44}" srcOrd="1" destOrd="0" parTransId="{A50CD299-9C71-4903-95D9-65D57F111DA2}" sibTransId="{472558EA-53C7-4F63-9453-3CCB2838531A}"/>
    <dgm:cxn modelId="{325DF90E-CCBD-4644-99B4-7D2B1E3269F4}" srcId="{90A1BF5E-1E2F-4FC8-B706-B66938D5F071}" destId="{A8D26252-5712-44D1-85DE-8263D78F50F1}" srcOrd="2" destOrd="0" parTransId="{407EF8F6-C8DA-4269-B5D8-3DDA00754C33}" sibTransId="{B1DF614D-4928-418F-BCE7-9A1A93E54E0B}"/>
    <dgm:cxn modelId="{1E492738-C101-4969-9266-C6E8C3FB6245}" type="presOf" srcId="{A8D26252-5712-44D1-85DE-8263D78F50F1}" destId="{BF45CEEA-2BB2-43BB-ACF9-48881AF0DCFF}" srcOrd="0" destOrd="0" presId="urn:microsoft.com/office/officeart/2005/8/layout/hierarchy1"/>
    <dgm:cxn modelId="{5D25A763-E210-470B-A9B2-DE9739291C44}" type="presOf" srcId="{90A1BF5E-1E2F-4FC8-B706-B66938D5F071}" destId="{F5BE03B1-A39C-48B0-8C06-6CD9E0ACBF6E}" srcOrd="0" destOrd="0" presId="urn:microsoft.com/office/officeart/2005/8/layout/hierarchy1"/>
    <dgm:cxn modelId="{0886DCB3-9D94-4B0D-A338-C5623D0CF41C}" srcId="{90A1BF5E-1E2F-4FC8-B706-B66938D5F071}" destId="{DEA7A3DC-7AC5-4FC8-ABD8-E4EC23C1C6A4}" srcOrd="0" destOrd="0" parTransId="{B02562EC-25A4-4C28-B51D-49F4243E9EAE}" sibTransId="{C2C6CD96-A9BF-494C-A1CE-46ECAD709752}"/>
    <dgm:cxn modelId="{E00909D3-2F8F-4B77-9EFB-F1B74736D756}" type="presOf" srcId="{DEA7A3DC-7AC5-4FC8-ABD8-E4EC23C1C6A4}" destId="{B57C8EFE-6C0C-48A0-AE09-A228A9628AFD}" srcOrd="0" destOrd="0" presId="urn:microsoft.com/office/officeart/2005/8/layout/hierarchy1"/>
    <dgm:cxn modelId="{68FF51FD-9EFD-4ED3-AE94-8EDA941BAE41}" type="presOf" srcId="{F36D5C3C-32DD-4C5E-9979-32BFC5CA4E44}" destId="{7F89F7BE-3C3B-4065-9874-4ACD5CF381A5}" srcOrd="0" destOrd="0" presId="urn:microsoft.com/office/officeart/2005/8/layout/hierarchy1"/>
    <dgm:cxn modelId="{9F8814C6-C7CD-4CD6-A19B-342AFF2FCEDC}" type="presParOf" srcId="{F5BE03B1-A39C-48B0-8C06-6CD9E0ACBF6E}" destId="{691D2566-73B1-42DD-AB2A-E7E986F43E58}" srcOrd="0" destOrd="0" presId="urn:microsoft.com/office/officeart/2005/8/layout/hierarchy1"/>
    <dgm:cxn modelId="{B1D41EC1-2C66-4F01-9261-ECEE4DCFBCD8}" type="presParOf" srcId="{691D2566-73B1-42DD-AB2A-E7E986F43E58}" destId="{2C77316F-FCB7-4F16-96E4-D10259BD04F7}" srcOrd="0" destOrd="0" presId="urn:microsoft.com/office/officeart/2005/8/layout/hierarchy1"/>
    <dgm:cxn modelId="{1F0D5C82-7531-4301-BA07-8442669F4D95}" type="presParOf" srcId="{2C77316F-FCB7-4F16-96E4-D10259BD04F7}" destId="{7CFF6A47-DE5C-4B92-B9D2-18AC3C7CECA8}" srcOrd="0" destOrd="0" presId="urn:microsoft.com/office/officeart/2005/8/layout/hierarchy1"/>
    <dgm:cxn modelId="{91A6DEB4-12DD-4F7A-9090-FA31DD436629}" type="presParOf" srcId="{2C77316F-FCB7-4F16-96E4-D10259BD04F7}" destId="{B57C8EFE-6C0C-48A0-AE09-A228A9628AFD}" srcOrd="1" destOrd="0" presId="urn:microsoft.com/office/officeart/2005/8/layout/hierarchy1"/>
    <dgm:cxn modelId="{23A8B8E3-56F2-4F08-A191-D2F1EC9EE78D}" type="presParOf" srcId="{691D2566-73B1-42DD-AB2A-E7E986F43E58}" destId="{5A99B015-D422-4A61-B866-4B8E47E65360}" srcOrd="1" destOrd="0" presId="urn:microsoft.com/office/officeart/2005/8/layout/hierarchy1"/>
    <dgm:cxn modelId="{0162CE04-00F3-43C4-B22B-04EBB379FBBA}" type="presParOf" srcId="{F5BE03B1-A39C-48B0-8C06-6CD9E0ACBF6E}" destId="{9204EC3D-37AD-46DE-AE39-FB5C12D32DE9}" srcOrd="1" destOrd="0" presId="urn:microsoft.com/office/officeart/2005/8/layout/hierarchy1"/>
    <dgm:cxn modelId="{EFDC3B08-608D-4D2E-9AFA-26AD1422E356}" type="presParOf" srcId="{9204EC3D-37AD-46DE-AE39-FB5C12D32DE9}" destId="{E541DCFE-59D5-42B7-8D32-4F4EF6E00864}" srcOrd="0" destOrd="0" presId="urn:microsoft.com/office/officeart/2005/8/layout/hierarchy1"/>
    <dgm:cxn modelId="{90D05591-7735-474D-B16A-03A080837CB8}" type="presParOf" srcId="{E541DCFE-59D5-42B7-8D32-4F4EF6E00864}" destId="{BF9F6B01-63B3-492E-B6A6-4A5EF6A22029}" srcOrd="0" destOrd="0" presId="urn:microsoft.com/office/officeart/2005/8/layout/hierarchy1"/>
    <dgm:cxn modelId="{88580938-20B5-4C2F-9DAF-C33206BD8087}" type="presParOf" srcId="{E541DCFE-59D5-42B7-8D32-4F4EF6E00864}" destId="{7F89F7BE-3C3B-4065-9874-4ACD5CF381A5}" srcOrd="1" destOrd="0" presId="urn:microsoft.com/office/officeart/2005/8/layout/hierarchy1"/>
    <dgm:cxn modelId="{B23EE2BB-36D3-4C48-941A-40957FC71A62}" type="presParOf" srcId="{9204EC3D-37AD-46DE-AE39-FB5C12D32DE9}" destId="{6CA60362-EAB5-47CA-BDFC-BC0F35625A5C}" srcOrd="1" destOrd="0" presId="urn:microsoft.com/office/officeart/2005/8/layout/hierarchy1"/>
    <dgm:cxn modelId="{4B2080F0-0A34-4B78-BB8C-55F019754085}" type="presParOf" srcId="{F5BE03B1-A39C-48B0-8C06-6CD9E0ACBF6E}" destId="{8C8832F9-4E2C-4F45-A34D-237481F57DF5}" srcOrd="2" destOrd="0" presId="urn:microsoft.com/office/officeart/2005/8/layout/hierarchy1"/>
    <dgm:cxn modelId="{8D38F4B9-DEF3-469D-8AB4-30C0246EBE73}" type="presParOf" srcId="{8C8832F9-4E2C-4F45-A34D-237481F57DF5}" destId="{ADE6DE90-7EBC-435F-B91F-D0A9D94EEE5D}" srcOrd="0" destOrd="0" presId="urn:microsoft.com/office/officeart/2005/8/layout/hierarchy1"/>
    <dgm:cxn modelId="{7F9BCBB4-4B5E-4089-8053-AA5364F006C8}" type="presParOf" srcId="{ADE6DE90-7EBC-435F-B91F-D0A9D94EEE5D}" destId="{2D416C72-0468-4633-A05F-7201BBA979FD}" srcOrd="0" destOrd="0" presId="urn:microsoft.com/office/officeart/2005/8/layout/hierarchy1"/>
    <dgm:cxn modelId="{5DFC61FA-4461-4FB6-85FC-02D2EBEB048A}" type="presParOf" srcId="{ADE6DE90-7EBC-435F-B91F-D0A9D94EEE5D}" destId="{BF45CEEA-2BB2-43BB-ACF9-48881AF0DCFF}" srcOrd="1" destOrd="0" presId="urn:microsoft.com/office/officeart/2005/8/layout/hierarchy1"/>
    <dgm:cxn modelId="{4AC20D02-CDCD-43E6-9FB7-2517A6228BC8}" type="presParOf" srcId="{8C8832F9-4E2C-4F45-A34D-237481F57DF5}" destId="{75163B09-9EFB-4BBB-8590-77DC2C013DB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820B36-E1A4-458B-A8BE-D1CD78F0A3D0}"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it-IT"/>
        </a:p>
      </dgm:t>
    </dgm:pt>
    <dgm:pt modelId="{3D4FC4A1-ECCD-47E7-9B8B-3FD5A12593FA}">
      <dgm:prSet/>
      <dgm:spPr/>
      <dgm:t>
        <a:bodyPr/>
        <a:lstStyle/>
        <a:p>
          <a:r>
            <a:rPr lang="it-IT"/>
            <a:t>Per contribuire al fondo pensione ci sono due modalità: </a:t>
          </a:r>
        </a:p>
      </dgm:t>
    </dgm:pt>
    <dgm:pt modelId="{45F24006-F94D-4D10-93C2-3FE6AE7DE993}" type="parTrans" cxnId="{B3A62A28-F252-4F64-868B-F9857386D8D1}">
      <dgm:prSet/>
      <dgm:spPr/>
      <dgm:t>
        <a:bodyPr/>
        <a:lstStyle/>
        <a:p>
          <a:endParaRPr lang="it-IT"/>
        </a:p>
      </dgm:t>
    </dgm:pt>
    <dgm:pt modelId="{F649133D-6F5B-4975-B671-4D7200F0BED0}" type="sibTrans" cxnId="{B3A62A28-F252-4F64-868B-F9857386D8D1}">
      <dgm:prSet/>
      <dgm:spPr/>
      <dgm:t>
        <a:bodyPr/>
        <a:lstStyle/>
        <a:p>
          <a:endParaRPr lang="it-IT"/>
        </a:p>
      </dgm:t>
    </dgm:pt>
    <dgm:pt modelId="{BE1F2885-3EC8-4E95-8AA2-E93A18D20D83}">
      <dgm:prSet/>
      <dgm:spPr/>
      <dgm:t>
        <a:bodyPr/>
        <a:lstStyle/>
        <a:p>
          <a:r>
            <a:rPr lang="it-IT" dirty="0"/>
            <a:t>Versamenti volontari</a:t>
          </a:r>
        </a:p>
      </dgm:t>
    </dgm:pt>
    <dgm:pt modelId="{1692D575-F8FA-4377-AAC3-D2701660DBBB}" type="parTrans" cxnId="{F1384FCA-4CE0-40E2-B991-451EAE116417}">
      <dgm:prSet/>
      <dgm:spPr/>
      <dgm:t>
        <a:bodyPr/>
        <a:lstStyle/>
        <a:p>
          <a:endParaRPr lang="it-IT"/>
        </a:p>
      </dgm:t>
    </dgm:pt>
    <dgm:pt modelId="{DD375CD6-979F-4EEF-8C06-CA0B22C9EF10}" type="sibTrans" cxnId="{F1384FCA-4CE0-40E2-B991-451EAE116417}">
      <dgm:prSet/>
      <dgm:spPr/>
      <dgm:t>
        <a:bodyPr/>
        <a:lstStyle/>
        <a:p>
          <a:endParaRPr lang="it-IT"/>
        </a:p>
      </dgm:t>
    </dgm:pt>
    <dgm:pt modelId="{BD9FA12E-3E27-4BF9-BF4C-272C9CDBA5FB}">
      <dgm:prSet/>
      <dgm:spPr/>
      <dgm:t>
        <a:bodyPr/>
        <a:lstStyle/>
        <a:p>
          <a:r>
            <a:rPr lang="it-IT" dirty="0"/>
            <a:t>TFR</a:t>
          </a:r>
        </a:p>
        <a:p>
          <a:r>
            <a:rPr lang="it-IT" dirty="0"/>
            <a:t>Nel momento di assunzione si hanno 6 mesi in cui scegliere dove destinare il TFR: previdenza complementare o azienda. </a:t>
          </a:r>
        </a:p>
      </dgm:t>
    </dgm:pt>
    <dgm:pt modelId="{72FB3BBC-A19A-4867-BC01-D0A92B5B0C06}" type="parTrans" cxnId="{835F4060-8E4F-4458-B917-CD9D1DD3CDDE}">
      <dgm:prSet/>
      <dgm:spPr/>
      <dgm:t>
        <a:bodyPr/>
        <a:lstStyle/>
        <a:p>
          <a:endParaRPr lang="it-IT"/>
        </a:p>
      </dgm:t>
    </dgm:pt>
    <dgm:pt modelId="{AAB392BB-0CC5-4F30-9A59-E43CBBCBF4CD}" type="sibTrans" cxnId="{835F4060-8E4F-4458-B917-CD9D1DD3CDDE}">
      <dgm:prSet/>
      <dgm:spPr/>
      <dgm:t>
        <a:bodyPr/>
        <a:lstStyle/>
        <a:p>
          <a:endParaRPr lang="it-IT"/>
        </a:p>
      </dgm:t>
    </dgm:pt>
    <dgm:pt modelId="{C7CE507E-A4B7-4EBB-8097-402A357C336D}">
      <dgm:prSet/>
      <dgm:spPr/>
      <dgm:t>
        <a:bodyPr/>
        <a:lstStyle/>
        <a:p>
          <a:pPr>
            <a:buNone/>
          </a:pPr>
          <a:r>
            <a:rPr lang="it-IT" dirty="0"/>
            <a:t>I versamenti volontari sono completamenti liberi ed a scelta del lavoratore, possono essere fatti con cadenza personalizzata.</a:t>
          </a:r>
        </a:p>
      </dgm:t>
    </dgm:pt>
    <dgm:pt modelId="{E00AFC9C-420B-41CF-83E9-A409FB461B6C}" type="parTrans" cxnId="{99A5A052-DFB9-46B9-9AEE-503BFB6241CD}">
      <dgm:prSet/>
      <dgm:spPr/>
      <dgm:t>
        <a:bodyPr/>
        <a:lstStyle/>
        <a:p>
          <a:endParaRPr lang="it-IT"/>
        </a:p>
      </dgm:t>
    </dgm:pt>
    <dgm:pt modelId="{622B129F-A5B8-4B67-8EFE-A8F38D3291B9}" type="sibTrans" cxnId="{99A5A052-DFB9-46B9-9AEE-503BFB6241CD}">
      <dgm:prSet/>
      <dgm:spPr/>
      <dgm:t>
        <a:bodyPr/>
        <a:lstStyle/>
        <a:p>
          <a:endParaRPr lang="it-IT"/>
        </a:p>
      </dgm:t>
    </dgm:pt>
    <dgm:pt modelId="{97D3E173-9DBE-4C85-B03A-84E131EC0EBF}">
      <dgm:prSet/>
      <dgm:spPr/>
      <dgm:t>
        <a:bodyPr/>
        <a:lstStyle/>
        <a:p>
          <a:r>
            <a:rPr lang="it-IT" dirty="0"/>
            <a:t>Se non viene espressa alcuna scelta si viene iscritti alla forma pensionistica collettiva individuata dal CCNL o dall’accordo aziendale (adesione tacita). </a:t>
          </a:r>
        </a:p>
      </dgm:t>
    </dgm:pt>
    <dgm:pt modelId="{F1284EE4-F545-437F-9903-E393B7ADD6A7}" type="parTrans" cxnId="{7A309091-E11C-4DCE-9093-0B8F87B06965}">
      <dgm:prSet/>
      <dgm:spPr/>
      <dgm:t>
        <a:bodyPr/>
        <a:lstStyle/>
        <a:p>
          <a:endParaRPr lang="it-IT"/>
        </a:p>
      </dgm:t>
    </dgm:pt>
    <dgm:pt modelId="{D2F39EF5-4D1E-4374-A9E3-D2B93FD9766E}" type="sibTrans" cxnId="{7A309091-E11C-4DCE-9093-0B8F87B06965}">
      <dgm:prSet/>
      <dgm:spPr/>
      <dgm:t>
        <a:bodyPr/>
        <a:lstStyle/>
        <a:p>
          <a:endParaRPr lang="it-IT"/>
        </a:p>
      </dgm:t>
    </dgm:pt>
    <dgm:pt modelId="{B3CC4D15-C6F5-405A-BB7A-574EF0702D33}">
      <dgm:prSet/>
      <dgm:spPr/>
      <dgm:t>
        <a:bodyPr/>
        <a:lstStyle/>
        <a:p>
          <a:r>
            <a:rPr lang="it-IT" b="0" i="0" dirty="0"/>
            <a:t>Se si decide di lasciare il TFR in Azienda il lavoratore lo riceverà come liquidazione al termine del rapporto di lavoro.</a:t>
          </a:r>
          <a:endParaRPr lang="it-IT" dirty="0"/>
        </a:p>
      </dgm:t>
    </dgm:pt>
    <dgm:pt modelId="{45E640C9-40BA-4D14-9D34-C3FCFE722A1B}" type="parTrans" cxnId="{046D86E5-3B33-4F2B-B36D-58A63F3B8EFE}">
      <dgm:prSet/>
      <dgm:spPr/>
      <dgm:t>
        <a:bodyPr/>
        <a:lstStyle/>
        <a:p>
          <a:endParaRPr lang="it-IT"/>
        </a:p>
      </dgm:t>
    </dgm:pt>
    <dgm:pt modelId="{91E8AE1D-626F-4ED1-BF05-B43D87A103C8}" type="sibTrans" cxnId="{046D86E5-3B33-4F2B-B36D-58A63F3B8EFE}">
      <dgm:prSet/>
      <dgm:spPr/>
      <dgm:t>
        <a:bodyPr/>
        <a:lstStyle/>
        <a:p>
          <a:endParaRPr lang="it-IT"/>
        </a:p>
      </dgm:t>
    </dgm:pt>
    <dgm:pt modelId="{5B41DE91-6891-4E9E-8E01-CAE5F109012B}" type="pres">
      <dgm:prSet presAssocID="{72820B36-E1A4-458B-A8BE-D1CD78F0A3D0}" presName="diagram" presStyleCnt="0">
        <dgm:presLayoutVars>
          <dgm:chPref val="1"/>
          <dgm:dir/>
          <dgm:animOne val="branch"/>
          <dgm:animLvl val="lvl"/>
          <dgm:resizeHandles val="exact"/>
        </dgm:presLayoutVars>
      </dgm:prSet>
      <dgm:spPr/>
    </dgm:pt>
    <dgm:pt modelId="{5A921ADB-6DBA-4511-9F1B-107C97C02114}" type="pres">
      <dgm:prSet presAssocID="{3D4FC4A1-ECCD-47E7-9B8B-3FD5A12593FA}" presName="root1" presStyleCnt="0"/>
      <dgm:spPr/>
    </dgm:pt>
    <dgm:pt modelId="{82A1DDB3-AFA8-425B-BAF3-718864B3F9EC}" type="pres">
      <dgm:prSet presAssocID="{3D4FC4A1-ECCD-47E7-9B8B-3FD5A12593FA}" presName="LevelOneTextNode" presStyleLbl="node0" presStyleIdx="0" presStyleCnt="1">
        <dgm:presLayoutVars>
          <dgm:chPref val="3"/>
        </dgm:presLayoutVars>
      </dgm:prSet>
      <dgm:spPr/>
    </dgm:pt>
    <dgm:pt modelId="{0D6A539F-AECC-4414-A840-9A9F2BD73365}" type="pres">
      <dgm:prSet presAssocID="{3D4FC4A1-ECCD-47E7-9B8B-3FD5A12593FA}" presName="level2hierChild" presStyleCnt="0"/>
      <dgm:spPr/>
    </dgm:pt>
    <dgm:pt modelId="{171BA4F0-EECE-415C-8EB0-D1E27032A516}" type="pres">
      <dgm:prSet presAssocID="{1692D575-F8FA-4377-AAC3-D2701660DBBB}" presName="conn2-1" presStyleLbl="parChTrans1D2" presStyleIdx="0" presStyleCnt="2"/>
      <dgm:spPr/>
    </dgm:pt>
    <dgm:pt modelId="{DF798F73-059D-44CE-A132-A0612C5AB8F3}" type="pres">
      <dgm:prSet presAssocID="{1692D575-F8FA-4377-AAC3-D2701660DBBB}" presName="connTx" presStyleLbl="parChTrans1D2" presStyleIdx="0" presStyleCnt="2"/>
      <dgm:spPr/>
    </dgm:pt>
    <dgm:pt modelId="{D0A55ED6-2BB3-47C6-A973-C9B6CF0B24B8}" type="pres">
      <dgm:prSet presAssocID="{BE1F2885-3EC8-4E95-8AA2-E93A18D20D83}" presName="root2" presStyleCnt="0"/>
      <dgm:spPr/>
    </dgm:pt>
    <dgm:pt modelId="{ED28C648-9514-4986-B05B-A1C9579B3FC0}" type="pres">
      <dgm:prSet presAssocID="{BE1F2885-3EC8-4E95-8AA2-E93A18D20D83}" presName="LevelTwoTextNode" presStyleLbl="node2" presStyleIdx="0" presStyleCnt="2">
        <dgm:presLayoutVars>
          <dgm:chPref val="3"/>
        </dgm:presLayoutVars>
      </dgm:prSet>
      <dgm:spPr/>
    </dgm:pt>
    <dgm:pt modelId="{EC0D35D7-2548-451D-BE9E-C0F5FF5023A6}" type="pres">
      <dgm:prSet presAssocID="{BE1F2885-3EC8-4E95-8AA2-E93A18D20D83}" presName="level3hierChild" presStyleCnt="0"/>
      <dgm:spPr/>
    </dgm:pt>
    <dgm:pt modelId="{2E3CE9E1-71CA-4826-90F6-038919A92D64}" type="pres">
      <dgm:prSet presAssocID="{E00AFC9C-420B-41CF-83E9-A409FB461B6C}" presName="conn2-1" presStyleLbl="parChTrans1D3" presStyleIdx="0" presStyleCnt="3"/>
      <dgm:spPr/>
    </dgm:pt>
    <dgm:pt modelId="{BE7EB689-4141-4BBD-AC60-A24201E0CA3C}" type="pres">
      <dgm:prSet presAssocID="{E00AFC9C-420B-41CF-83E9-A409FB461B6C}" presName="connTx" presStyleLbl="parChTrans1D3" presStyleIdx="0" presStyleCnt="3"/>
      <dgm:spPr/>
    </dgm:pt>
    <dgm:pt modelId="{CDA53575-48AF-4B88-BA00-47AD0231ABAD}" type="pres">
      <dgm:prSet presAssocID="{C7CE507E-A4B7-4EBB-8097-402A357C336D}" presName="root2" presStyleCnt="0"/>
      <dgm:spPr/>
    </dgm:pt>
    <dgm:pt modelId="{9E287F02-F898-40BC-B372-111FBE042861}" type="pres">
      <dgm:prSet presAssocID="{C7CE507E-A4B7-4EBB-8097-402A357C336D}" presName="LevelTwoTextNode" presStyleLbl="node3" presStyleIdx="0" presStyleCnt="3">
        <dgm:presLayoutVars>
          <dgm:chPref val="3"/>
        </dgm:presLayoutVars>
      </dgm:prSet>
      <dgm:spPr/>
    </dgm:pt>
    <dgm:pt modelId="{205D6595-281F-4D41-A133-AE3DCB254AEC}" type="pres">
      <dgm:prSet presAssocID="{C7CE507E-A4B7-4EBB-8097-402A357C336D}" presName="level3hierChild" presStyleCnt="0"/>
      <dgm:spPr/>
    </dgm:pt>
    <dgm:pt modelId="{FDF46DFE-F559-4811-9A06-73F3A2C3F43E}" type="pres">
      <dgm:prSet presAssocID="{72FB3BBC-A19A-4867-BC01-D0A92B5B0C06}" presName="conn2-1" presStyleLbl="parChTrans1D2" presStyleIdx="1" presStyleCnt="2"/>
      <dgm:spPr/>
    </dgm:pt>
    <dgm:pt modelId="{52953A4D-B445-4AE4-85D8-4912728489FA}" type="pres">
      <dgm:prSet presAssocID="{72FB3BBC-A19A-4867-BC01-D0A92B5B0C06}" presName="connTx" presStyleLbl="parChTrans1D2" presStyleIdx="1" presStyleCnt="2"/>
      <dgm:spPr/>
    </dgm:pt>
    <dgm:pt modelId="{9425467E-3806-4A06-9BD5-ACC7BD54C66B}" type="pres">
      <dgm:prSet presAssocID="{BD9FA12E-3E27-4BF9-BF4C-272C9CDBA5FB}" presName="root2" presStyleCnt="0"/>
      <dgm:spPr/>
    </dgm:pt>
    <dgm:pt modelId="{37A4C171-F284-4189-B2D2-8F84457BE2D6}" type="pres">
      <dgm:prSet presAssocID="{BD9FA12E-3E27-4BF9-BF4C-272C9CDBA5FB}" presName="LevelTwoTextNode" presStyleLbl="node2" presStyleIdx="1" presStyleCnt="2">
        <dgm:presLayoutVars>
          <dgm:chPref val="3"/>
        </dgm:presLayoutVars>
      </dgm:prSet>
      <dgm:spPr/>
    </dgm:pt>
    <dgm:pt modelId="{399FC56C-7CBA-4BA6-9F39-B6FD43A56E30}" type="pres">
      <dgm:prSet presAssocID="{BD9FA12E-3E27-4BF9-BF4C-272C9CDBA5FB}" presName="level3hierChild" presStyleCnt="0"/>
      <dgm:spPr/>
    </dgm:pt>
    <dgm:pt modelId="{C8A3301C-52F6-4FEC-BE42-CB67FCDC6452}" type="pres">
      <dgm:prSet presAssocID="{F1284EE4-F545-437F-9903-E393B7ADD6A7}" presName="conn2-1" presStyleLbl="parChTrans1D3" presStyleIdx="1" presStyleCnt="3"/>
      <dgm:spPr/>
    </dgm:pt>
    <dgm:pt modelId="{375EDD44-468C-4CF7-8DD0-FB8A65C35143}" type="pres">
      <dgm:prSet presAssocID="{F1284EE4-F545-437F-9903-E393B7ADD6A7}" presName="connTx" presStyleLbl="parChTrans1D3" presStyleIdx="1" presStyleCnt="3"/>
      <dgm:spPr/>
    </dgm:pt>
    <dgm:pt modelId="{317D6732-DC5F-4F65-B813-072F9EFA8587}" type="pres">
      <dgm:prSet presAssocID="{97D3E173-9DBE-4C85-B03A-84E131EC0EBF}" presName="root2" presStyleCnt="0"/>
      <dgm:spPr/>
    </dgm:pt>
    <dgm:pt modelId="{8ADBE2A8-279A-4295-AD8F-0131053DC601}" type="pres">
      <dgm:prSet presAssocID="{97D3E173-9DBE-4C85-B03A-84E131EC0EBF}" presName="LevelTwoTextNode" presStyleLbl="node3" presStyleIdx="1" presStyleCnt="3">
        <dgm:presLayoutVars>
          <dgm:chPref val="3"/>
        </dgm:presLayoutVars>
      </dgm:prSet>
      <dgm:spPr/>
    </dgm:pt>
    <dgm:pt modelId="{3B2CB4BE-D19D-4284-891B-B8F02715029C}" type="pres">
      <dgm:prSet presAssocID="{97D3E173-9DBE-4C85-B03A-84E131EC0EBF}" presName="level3hierChild" presStyleCnt="0"/>
      <dgm:spPr/>
    </dgm:pt>
    <dgm:pt modelId="{49135AC0-67F3-4C9D-BC0B-BC0255B97619}" type="pres">
      <dgm:prSet presAssocID="{45E640C9-40BA-4D14-9D34-C3FCFE722A1B}" presName="conn2-1" presStyleLbl="parChTrans1D3" presStyleIdx="2" presStyleCnt="3"/>
      <dgm:spPr/>
    </dgm:pt>
    <dgm:pt modelId="{7DA7B22D-0265-4B07-AD0E-C23F373D2D24}" type="pres">
      <dgm:prSet presAssocID="{45E640C9-40BA-4D14-9D34-C3FCFE722A1B}" presName="connTx" presStyleLbl="parChTrans1D3" presStyleIdx="2" presStyleCnt="3"/>
      <dgm:spPr/>
    </dgm:pt>
    <dgm:pt modelId="{D4F7A6CC-C954-4FBD-8B30-76BFB7D7E987}" type="pres">
      <dgm:prSet presAssocID="{B3CC4D15-C6F5-405A-BB7A-574EF0702D33}" presName="root2" presStyleCnt="0"/>
      <dgm:spPr/>
    </dgm:pt>
    <dgm:pt modelId="{478BA820-278A-4337-AF6E-E34069043FE0}" type="pres">
      <dgm:prSet presAssocID="{B3CC4D15-C6F5-405A-BB7A-574EF0702D33}" presName="LevelTwoTextNode" presStyleLbl="node3" presStyleIdx="2" presStyleCnt="3">
        <dgm:presLayoutVars>
          <dgm:chPref val="3"/>
        </dgm:presLayoutVars>
      </dgm:prSet>
      <dgm:spPr/>
    </dgm:pt>
    <dgm:pt modelId="{3495651C-9EF6-4A88-833F-788D77DED91B}" type="pres">
      <dgm:prSet presAssocID="{B3CC4D15-C6F5-405A-BB7A-574EF0702D33}" presName="level3hierChild" presStyleCnt="0"/>
      <dgm:spPr/>
    </dgm:pt>
  </dgm:ptLst>
  <dgm:cxnLst>
    <dgm:cxn modelId="{51D05C08-6D9F-4B41-A0CD-2B44102E5454}" type="presOf" srcId="{72820B36-E1A4-458B-A8BE-D1CD78F0A3D0}" destId="{5B41DE91-6891-4E9E-8E01-CAE5F109012B}" srcOrd="0" destOrd="0" presId="urn:microsoft.com/office/officeart/2005/8/layout/hierarchy2"/>
    <dgm:cxn modelId="{B3A62A28-F252-4F64-868B-F9857386D8D1}" srcId="{72820B36-E1A4-458B-A8BE-D1CD78F0A3D0}" destId="{3D4FC4A1-ECCD-47E7-9B8B-3FD5A12593FA}" srcOrd="0" destOrd="0" parTransId="{45F24006-F94D-4D10-93C2-3FE6AE7DE993}" sibTransId="{F649133D-6F5B-4975-B671-4D7200F0BED0}"/>
    <dgm:cxn modelId="{78BA4035-B1A6-4B2F-A64A-945253EEFFFA}" type="presOf" srcId="{B3CC4D15-C6F5-405A-BB7A-574EF0702D33}" destId="{478BA820-278A-4337-AF6E-E34069043FE0}" srcOrd="0" destOrd="0" presId="urn:microsoft.com/office/officeart/2005/8/layout/hierarchy2"/>
    <dgm:cxn modelId="{AFAA2239-D5A5-4F24-8ED4-F4D5CDD4F54D}" type="presOf" srcId="{97D3E173-9DBE-4C85-B03A-84E131EC0EBF}" destId="{8ADBE2A8-279A-4295-AD8F-0131053DC601}" srcOrd="0" destOrd="0" presId="urn:microsoft.com/office/officeart/2005/8/layout/hierarchy2"/>
    <dgm:cxn modelId="{8F2F943F-C701-4756-AD0C-A5597B98DF08}" type="presOf" srcId="{C7CE507E-A4B7-4EBB-8097-402A357C336D}" destId="{9E287F02-F898-40BC-B372-111FBE042861}" srcOrd="0" destOrd="0" presId="urn:microsoft.com/office/officeart/2005/8/layout/hierarchy2"/>
    <dgm:cxn modelId="{835F4060-8E4F-4458-B917-CD9D1DD3CDDE}" srcId="{3D4FC4A1-ECCD-47E7-9B8B-3FD5A12593FA}" destId="{BD9FA12E-3E27-4BF9-BF4C-272C9CDBA5FB}" srcOrd="1" destOrd="0" parTransId="{72FB3BBC-A19A-4867-BC01-D0A92B5B0C06}" sibTransId="{AAB392BB-0CC5-4F30-9A59-E43CBBCBF4CD}"/>
    <dgm:cxn modelId="{456DD947-AC3D-4739-AC1E-D0A96811FF52}" type="presOf" srcId="{45E640C9-40BA-4D14-9D34-C3FCFE722A1B}" destId="{7DA7B22D-0265-4B07-AD0E-C23F373D2D24}" srcOrd="1" destOrd="0" presId="urn:microsoft.com/office/officeart/2005/8/layout/hierarchy2"/>
    <dgm:cxn modelId="{249D0069-85C7-4234-8521-860102AD471F}" type="presOf" srcId="{BE1F2885-3EC8-4E95-8AA2-E93A18D20D83}" destId="{ED28C648-9514-4986-B05B-A1C9579B3FC0}" srcOrd="0" destOrd="0" presId="urn:microsoft.com/office/officeart/2005/8/layout/hierarchy2"/>
    <dgm:cxn modelId="{FBDBE24F-4BF6-4A44-A0FC-D4F84F9B4725}" type="presOf" srcId="{F1284EE4-F545-437F-9903-E393B7ADD6A7}" destId="{375EDD44-468C-4CF7-8DD0-FB8A65C35143}" srcOrd="1" destOrd="0" presId="urn:microsoft.com/office/officeart/2005/8/layout/hierarchy2"/>
    <dgm:cxn modelId="{9C7D6E50-A0C6-40AF-8183-523903E51EB7}" type="presOf" srcId="{72FB3BBC-A19A-4867-BC01-D0A92B5B0C06}" destId="{52953A4D-B445-4AE4-85D8-4912728489FA}" srcOrd="1" destOrd="0" presId="urn:microsoft.com/office/officeart/2005/8/layout/hierarchy2"/>
    <dgm:cxn modelId="{99A5A052-DFB9-46B9-9AEE-503BFB6241CD}" srcId="{BE1F2885-3EC8-4E95-8AA2-E93A18D20D83}" destId="{C7CE507E-A4B7-4EBB-8097-402A357C336D}" srcOrd="0" destOrd="0" parTransId="{E00AFC9C-420B-41CF-83E9-A409FB461B6C}" sibTransId="{622B129F-A5B8-4B67-8EFE-A8F38D3291B9}"/>
    <dgm:cxn modelId="{A7A83758-B0C1-4E6C-8E24-4D59B85AB20C}" type="presOf" srcId="{45E640C9-40BA-4D14-9D34-C3FCFE722A1B}" destId="{49135AC0-67F3-4C9D-BC0B-BC0255B97619}" srcOrd="0" destOrd="0" presId="urn:microsoft.com/office/officeart/2005/8/layout/hierarchy2"/>
    <dgm:cxn modelId="{6B105579-2338-46F1-B9CF-588A4637B796}" type="presOf" srcId="{F1284EE4-F545-437F-9903-E393B7ADD6A7}" destId="{C8A3301C-52F6-4FEC-BE42-CB67FCDC6452}" srcOrd="0" destOrd="0" presId="urn:microsoft.com/office/officeart/2005/8/layout/hierarchy2"/>
    <dgm:cxn modelId="{8D8DF87A-7FB1-45FF-88E2-65D7E2E5B25C}" type="presOf" srcId="{E00AFC9C-420B-41CF-83E9-A409FB461B6C}" destId="{2E3CE9E1-71CA-4826-90F6-038919A92D64}" srcOrd="0" destOrd="0" presId="urn:microsoft.com/office/officeart/2005/8/layout/hierarchy2"/>
    <dgm:cxn modelId="{7F637283-CED4-4A63-96EB-5AF4EFC02FBE}" type="presOf" srcId="{1692D575-F8FA-4377-AAC3-D2701660DBBB}" destId="{DF798F73-059D-44CE-A132-A0612C5AB8F3}" srcOrd="1" destOrd="0" presId="urn:microsoft.com/office/officeart/2005/8/layout/hierarchy2"/>
    <dgm:cxn modelId="{7A309091-E11C-4DCE-9093-0B8F87B06965}" srcId="{BD9FA12E-3E27-4BF9-BF4C-272C9CDBA5FB}" destId="{97D3E173-9DBE-4C85-B03A-84E131EC0EBF}" srcOrd="0" destOrd="0" parTransId="{F1284EE4-F545-437F-9903-E393B7ADD6A7}" sibTransId="{D2F39EF5-4D1E-4374-A9E3-D2B93FD9766E}"/>
    <dgm:cxn modelId="{B90126A3-799C-4008-860E-41585B16D4E3}" type="presOf" srcId="{BD9FA12E-3E27-4BF9-BF4C-272C9CDBA5FB}" destId="{37A4C171-F284-4189-B2D2-8F84457BE2D6}" srcOrd="0" destOrd="0" presId="urn:microsoft.com/office/officeart/2005/8/layout/hierarchy2"/>
    <dgm:cxn modelId="{2F0454BE-E4D9-4FED-A23E-6F88837BC1FE}" type="presOf" srcId="{E00AFC9C-420B-41CF-83E9-A409FB461B6C}" destId="{BE7EB689-4141-4BBD-AC60-A24201E0CA3C}" srcOrd="1" destOrd="0" presId="urn:microsoft.com/office/officeart/2005/8/layout/hierarchy2"/>
    <dgm:cxn modelId="{8E204DC4-E829-46DB-A5D6-C8F73E144C18}" type="presOf" srcId="{1692D575-F8FA-4377-AAC3-D2701660DBBB}" destId="{171BA4F0-EECE-415C-8EB0-D1E27032A516}" srcOrd="0" destOrd="0" presId="urn:microsoft.com/office/officeart/2005/8/layout/hierarchy2"/>
    <dgm:cxn modelId="{59D2EFC7-DF7C-4EE4-90CB-2F3BC5D7606A}" type="presOf" srcId="{72FB3BBC-A19A-4867-BC01-D0A92B5B0C06}" destId="{FDF46DFE-F559-4811-9A06-73F3A2C3F43E}" srcOrd="0" destOrd="0" presId="urn:microsoft.com/office/officeart/2005/8/layout/hierarchy2"/>
    <dgm:cxn modelId="{F1384FCA-4CE0-40E2-B991-451EAE116417}" srcId="{3D4FC4A1-ECCD-47E7-9B8B-3FD5A12593FA}" destId="{BE1F2885-3EC8-4E95-8AA2-E93A18D20D83}" srcOrd="0" destOrd="0" parTransId="{1692D575-F8FA-4377-AAC3-D2701660DBBB}" sibTransId="{DD375CD6-979F-4EEF-8C06-CA0B22C9EF10}"/>
    <dgm:cxn modelId="{46EFECCE-8C2A-4174-8110-4230E434C81A}" type="presOf" srcId="{3D4FC4A1-ECCD-47E7-9B8B-3FD5A12593FA}" destId="{82A1DDB3-AFA8-425B-BAF3-718864B3F9EC}" srcOrd="0" destOrd="0" presId="urn:microsoft.com/office/officeart/2005/8/layout/hierarchy2"/>
    <dgm:cxn modelId="{046D86E5-3B33-4F2B-B36D-58A63F3B8EFE}" srcId="{BD9FA12E-3E27-4BF9-BF4C-272C9CDBA5FB}" destId="{B3CC4D15-C6F5-405A-BB7A-574EF0702D33}" srcOrd="1" destOrd="0" parTransId="{45E640C9-40BA-4D14-9D34-C3FCFE722A1B}" sibTransId="{91E8AE1D-626F-4ED1-BF05-B43D87A103C8}"/>
    <dgm:cxn modelId="{54BC674A-8533-489C-A0D0-538C83E1CAB5}" type="presParOf" srcId="{5B41DE91-6891-4E9E-8E01-CAE5F109012B}" destId="{5A921ADB-6DBA-4511-9F1B-107C97C02114}" srcOrd="0" destOrd="0" presId="urn:microsoft.com/office/officeart/2005/8/layout/hierarchy2"/>
    <dgm:cxn modelId="{7ECA7DF8-E4CD-4D55-B213-938E7F04558A}" type="presParOf" srcId="{5A921ADB-6DBA-4511-9F1B-107C97C02114}" destId="{82A1DDB3-AFA8-425B-BAF3-718864B3F9EC}" srcOrd="0" destOrd="0" presId="urn:microsoft.com/office/officeart/2005/8/layout/hierarchy2"/>
    <dgm:cxn modelId="{946F29A7-4C39-4F82-B93A-BDA976E6EEEE}" type="presParOf" srcId="{5A921ADB-6DBA-4511-9F1B-107C97C02114}" destId="{0D6A539F-AECC-4414-A840-9A9F2BD73365}" srcOrd="1" destOrd="0" presId="urn:microsoft.com/office/officeart/2005/8/layout/hierarchy2"/>
    <dgm:cxn modelId="{12456D68-632E-4361-AFCA-C946EB6272F0}" type="presParOf" srcId="{0D6A539F-AECC-4414-A840-9A9F2BD73365}" destId="{171BA4F0-EECE-415C-8EB0-D1E27032A516}" srcOrd="0" destOrd="0" presId="urn:microsoft.com/office/officeart/2005/8/layout/hierarchy2"/>
    <dgm:cxn modelId="{9F7085D0-1EF7-4418-B6E3-CA5A85EA8AE7}" type="presParOf" srcId="{171BA4F0-EECE-415C-8EB0-D1E27032A516}" destId="{DF798F73-059D-44CE-A132-A0612C5AB8F3}" srcOrd="0" destOrd="0" presId="urn:microsoft.com/office/officeart/2005/8/layout/hierarchy2"/>
    <dgm:cxn modelId="{EA03E16C-470A-483B-976A-D09A872943E9}" type="presParOf" srcId="{0D6A539F-AECC-4414-A840-9A9F2BD73365}" destId="{D0A55ED6-2BB3-47C6-A973-C9B6CF0B24B8}" srcOrd="1" destOrd="0" presId="urn:microsoft.com/office/officeart/2005/8/layout/hierarchy2"/>
    <dgm:cxn modelId="{FC2531D0-9DE6-4274-A4F2-9C93224408BF}" type="presParOf" srcId="{D0A55ED6-2BB3-47C6-A973-C9B6CF0B24B8}" destId="{ED28C648-9514-4986-B05B-A1C9579B3FC0}" srcOrd="0" destOrd="0" presId="urn:microsoft.com/office/officeart/2005/8/layout/hierarchy2"/>
    <dgm:cxn modelId="{12C9DB4A-4CCD-4FB7-A654-496BF86C1511}" type="presParOf" srcId="{D0A55ED6-2BB3-47C6-A973-C9B6CF0B24B8}" destId="{EC0D35D7-2548-451D-BE9E-C0F5FF5023A6}" srcOrd="1" destOrd="0" presId="urn:microsoft.com/office/officeart/2005/8/layout/hierarchy2"/>
    <dgm:cxn modelId="{8C619E04-8903-482A-827C-50912986062A}" type="presParOf" srcId="{EC0D35D7-2548-451D-BE9E-C0F5FF5023A6}" destId="{2E3CE9E1-71CA-4826-90F6-038919A92D64}" srcOrd="0" destOrd="0" presId="urn:microsoft.com/office/officeart/2005/8/layout/hierarchy2"/>
    <dgm:cxn modelId="{EE1EA46A-578F-4A92-A683-7A5C94F77689}" type="presParOf" srcId="{2E3CE9E1-71CA-4826-90F6-038919A92D64}" destId="{BE7EB689-4141-4BBD-AC60-A24201E0CA3C}" srcOrd="0" destOrd="0" presId="urn:microsoft.com/office/officeart/2005/8/layout/hierarchy2"/>
    <dgm:cxn modelId="{2277B313-0591-41AD-8D18-28981ED7D2C4}" type="presParOf" srcId="{EC0D35D7-2548-451D-BE9E-C0F5FF5023A6}" destId="{CDA53575-48AF-4B88-BA00-47AD0231ABAD}" srcOrd="1" destOrd="0" presId="urn:microsoft.com/office/officeart/2005/8/layout/hierarchy2"/>
    <dgm:cxn modelId="{94638C0E-C8B9-4A4F-9004-029CA3390BF4}" type="presParOf" srcId="{CDA53575-48AF-4B88-BA00-47AD0231ABAD}" destId="{9E287F02-F898-40BC-B372-111FBE042861}" srcOrd="0" destOrd="0" presId="urn:microsoft.com/office/officeart/2005/8/layout/hierarchy2"/>
    <dgm:cxn modelId="{28D0AD80-08E8-4265-B46D-E349935E4197}" type="presParOf" srcId="{CDA53575-48AF-4B88-BA00-47AD0231ABAD}" destId="{205D6595-281F-4D41-A133-AE3DCB254AEC}" srcOrd="1" destOrd="0" presId="urn:microsoft.com/office/officeart/2005/8/layout/hierarchy2"/>
    <dgm:cxn modelId="{60A24AE5-E98C-4EEA-8906-DFED7E673B8C}" type="presParOf" srcId="{0D6A539F-AECC-4414-A840-9A9F2BD73365}" destId="{FDF46DFE-F559-4811-9A06-73F3A2C3F43E}" srcOrd="2" destOrd="0" presId="urn:microsoft.com/office/officeart/2005/8/layout/hierarchy2"/>
    <dgm:cxn modelId="{F9EA8C25-8A0D-4039-B3BC-B48CE52CF063}" type="presParOf" srcId="{FDF46DFE-F559-4811-9A06-73F3A2C3F43E}" destId="{52953A4D-B445-4AE4-85D8-4912728489FA}" srcOrd="0" destOrd="0" presId="urn:microsoft.com/office/officeart/2005/8/layout/hierarchy2"/>
    <dgm:cxn modelId="{BAA7ECFC-40B1-4E35-A6C9-3ED2A93B928E}" type="presParOf" srcId="{0D6A539F-AECC-4414-A840-9A9F2BD73365}" destId="{9425467E-3806-4A06-9BD5-ACC7BD54C66B}" srcOrd="3" destOrd="0" presId="urn:microsoft.com/office/officeart/2005/8/layout/hierarchy2"/>
    <dgm:cxn modelId="{DD04F1B1-C646-4589-8B08-4C32EC27B4F7}" type="presParOf" srcId="{9425467E-3806-4A06-9BD5-ACC7BD54C66B}" destId="{37A4C171-F284-4189-B2D2-8F84457BE2D6}" srcOrd="0" destOrd="0" presId="urn:microsoft.com/office/officeart/2005/8/layout/hierarchy2"/>
    <dgm:cxn modelId="{0B1AE1D9-93BF-4DF9-A579-B698FE3A6DBA}" type="presParOf" srcId="{9425467E-3806-4A06-9BD5-ACC7BD54C66B}" destId="{399FC56C-7CBA-4BA6-9F39-B6FD43A56E30}" srcOrd="1" destOrd="0" presId="urn:microsoft.com/office/officeart/2005/8/layout/hierarchy2"/>
    <dgm:cxn modelId="{4C41EEAE-FF0D-4771-85EC-641ABDE8371A}" type="presParOf" srcId="{399FC56C-7CBA-4BA6-9F39-B6FD43A56E30}" destId="{C8A3301C-52F6-4FEC-BE42-CB67FCDC6452}" srcOrd="0" destOrd="0" presId="urn:microsoft.com/office/officeart/2005/8/layout/hierarchy2"/>
    <dgm:cxn modelId="{7E710EBB-99C4-446F-B187-B309C279AE12}" type="presParOf" srcId="{C8A3301C-52F6-4FEC-BE42-CB67FCDC6452}" destId="{375EDD44-468C-4CF7-8DD0-FB8A65C35143}" srcOrd="0" destOrd="0" presId="urn:microsoft.com/office/officeart/2005/8/layout/hierarchy2"/>
    <dgm:cxn modelId="{65F4A9B1-7666-452E-8C36-57DEA009D85A}" type="presParOf" srcId="{399FC56C-7CBA-4BA6-9F39-B6FD43A56E30}" destId="{317D6732-DC5F-4F65-B813-072F9EFA8587}" srcOrd="1" destOrd="0" presId="urn:microsoft.com/office/officeart/2005/8/layout/hierarchy2"/>
    <dgm:cxn modelId="{B6B36D1E-D924-4AF0-AEC2-FFEE0382E1BF}" type="presParOf" srcId="{317D6732-DC5F-4F65-B813-072F9EFA8587}" destId="{8ADBE2A8-279A-4295-AD8F-0131053DC601}" srcOrd="0" destOrd="0" presId="urn:microsoft.com/office/officeart/2005/8/layout/hierarchy2"/>
    <dgm:cxn modelId="{EC7FE326-2CA2-4451-8413-1D43BED13159}" type="presParOf" srcId="{317D6732-DC5F-4F65-B813-072F9EFA8587}" destId="{3B2CB4BE-D19D-4284-891B-B8F02715029C}" srcOrd="1" destOrd="0" presId="urn:microsoft.com/office/officeart/2005/8/layout/hierarchy2"/>
    <dgm:cxn modelId="{BD37BB38-F30B-46B1-AB0A-BF2A09BDFAB9}" type="presParOf" srcId="{399FC56C-7CBA-4BA6-9F39-B6FD43A56E30}" destId="{49135AC0-67F3-4C9D-BC0B-BC0255B97619}" srcOrd="2" destOrd="0" presId="urn:microsoft.com/office/officeart/2005/8/layout/hierarchy2"/>
    <dgm:cxn modelId="{9F23FEAC-3BFE-4223-AC57-0A0400801D07}" type="presParOf" srcId="{49135AC0-67F3-4C9D-BC0B-BC0255B97619}" destId="{7DA7B22D-0265-4B07-AD0E-C23F373D2D24}" srcOrd="0" destOrd="0" presId="urn:microsoft.com/office/officeart/2005/8/layout/hierarchy2"/>
    <dgm:cxn modelId="{BDFCED44-B047-48E6-BA7A-2CA1DBE23073}" type="presParOf" srcId="{399FC56C-7CBA-4BA6-9F39-B6FD43A56E30}" destId="{D4F7A6CC-C954-4FBD-8B30-76BFB7D7E987}" srcOrd="3" destOrd="0" presId="urn:microsoft.com/office/officeart/2005/8/layout/hierarchy2"/>
    <dgm:cxn modelId="{BD106667-3604-42A4-9622-BFBC9ACD3B48}" type="presParOf" srcId="{D4F7A6CC-C954-4FBD-8B30-76BFB7D7E987}" destId="{478BA820-278A-4337-AF6E-E34069043FE0}" srcOrd="0" destOrd="0" presId="urn:microsoft.com/office/officeart/2005/8/layout/hierarchy2"/>
    <dgm:cxn modelId="{628F4DED-FC4F-4B18-9532-3C57189F9BF9}" type="presParOf" srcId="{D4F7A6CC-C954-4FBD-8B30-76BFB7D7E987}" destId="{3495651C-9EF6-4A88-833F-788D77DED91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A1BF5E-1E2F-4FC8-B706-B66938D5F071}" type="doc">
      <dgm:prSet loTypeId="urn:microsoft.com/office/officeart/2005/8/layout/hierarchy1" loCatId="hierarchy" qsTypeId="urn:microsoft.com/office/officeart/2005/8/quickstyle/simple2" qsCatId="simple" csTypeId="urn:microsoft.com/office/officeart/2005/8/colors/accent1_2" csCatId="accent1"/>
      <dgm:spPr/>
      <dgm:t>
        <a:bodyPr/>
        <a:lstStyle/>
        <a:p>
          <a:endParaRPr lang="en-US"/>
        </a:p>
      </dgm:t>
    </dgm:pt>
    <dgm:pt modelId="{DEA7A3DC-7AC5-4FC8-ABD8-E4EC23C1C6A4}">
      <dgm:prSet/>
      <dgm:spPr/>
      <dgm:t>
        <a:bodyPr/>
        <a:lstStyle/>
        <a:p>
          <a:r>
            <a:rPr lang="it-IT"/>
            <a:t>Come funziona</a:t>
          </a:r>
          <a:endParaRPr lang="en-US"/>
        </a:p>
      </dgm:t>
    </dgm:pt>
    <dgm:pt modelId="{B02562EC-25A4-4C28-B51D-49F4243E9EAE}" type="parTrans" cxnId="{0886DCB3-9D94-4B0D-A338-C5623D0CF41C}">
      <dgm:prSet/>
      <dgm:spPr/>
      <dgm:t>
        <a:bodyPr/>
        <a:lstStyle/>
        <a:p>
          <a:endParaRPr lang="en-US"/>
        </a:p>
      </dgm:t>
    </dgm:pt>
    <dgm:pt modelId="{C2C6CD96-A9BF-494C-A1CE-46ECAD709752}" type="sibTrans" cxnId="{0886DCB3-9D94-4B0D-A338-C5623D0CF41C}">
      <dgm:prSet/>
      <dgm:spPr/>
      <dgm:t>
        <a:bodyPr/>
        <a:lstStyle/>
        <a:p>
          <a:endParaRPr lang="en-US"/>
        </a:p>
      </dgm:t>
    </dgm:pt>
    <dgm:pt modelId="{F36D5C3C-32DD-4C5E-9979-32BFC5CA4E44}">
      <dgm:prSet/>
      <dgm:spPr/>
      <dgm:t>
        <a:bodyPr/>
        <a:lstStyle/>
        <a:p>
          <a:r>
            <a:rPr lang="it-IT"/>
            <a:t>Gap previdenziale</a:t>
          </a:r>
          <a:endParaRPr lang="en-US"/>
        </a:p>
      </dgm:t>
    </dgm:pt>
    <dgm:pt modelId="{A50CD299-9C71-4903-95D9-65D57F111DA2}" type="parTrans" cxnId="{2CAAA705-BDA8-4E78-80D9-7B0B26E65B9A}">
      <dgm:prSet/>
      <dgm:spPr/>
      <dgm:t>
        <a:bodyPr/>
        <a:lstStyle/>
        <a:p>
          <a:endParaRPr lang="en-US"/>
        </a:p>
      </dgm:t>
    </dgm:pt>
    <dgm:pt modelId="{472558EA-53C7-4F63-9453-3CCB2838531A}" type="sibTrans" cxnId="{2CAAA705-BDA8-4E78-80D9-7B0B26E65B9A}">
      <dgm:prSet/>
      <dgm:spPr/>
      <dgm:t>
        <a:bodyPr/>
        <a:lstStyle/>
        <a:p>
          <a:endParaRPr lang="en-US"/>
        </a:p>
      </dgm:t>
    </dgm:pt>
    <dgm:pt modelId="{A8D26252-5712-44D1-85DE-8263D78F50F1}">
      <dgm:prSet/>
      <dgm:spPr/>
      <dgm:t>
        <a:bodyPr/>
        <a:lstStyle/>
        <a:p>
          <a:r>
            <a:rPr lang="it-IT"/>
            <a:t>Come contribuire</a:t>
          </a:r>
          <a:endParaRPr lang="en-US"/>
        </a:p>
      </dgm:t>
    </dgm:pt>
    <dgm:pt modelId="{407EF8F6-C8DA-4269-B5D8-3DDA00754C33}" type="parTrans" cxnId="{325DF90E-CCBD-4644-99B4-7D2B1E3269F4}">
      <dgm:prSet/>
      <dgm:spPr/>
      <dgm:t>
        <a:bodyPr/>
        <a:lstStyle/>
        <a:p>
          <a:endParaRPr lang="en-US"/>
        </a:p>
      </dgm:t>
    </dgm:pt>
    <dgm:pt modelId="{B1DF614D-4928-418F-BCE7-9A1A93E54E0B}" type="sibTrans" cxnId="{325DF90E-CCBD-4644-99B4-7D2B1E3269F4}">
      <dgm:prSet/>
      <dgm:spPr/>
      <dgm:t>
        <a:bodyPr/>
        <a:lstStyle/>
        <a:p>
          <a:endParaRPr lang="en-US"/>
        </a:p>
      </dgm:t>
    </dgm:pt>
    <dgm:pt modelId="{F5BE03B1-A39C-48B0-8C06-6CD9E0ACBF6E}" type="pres">
      <dgm:prSet presAssocID="{90A1BF5E-1E2F-4FC8-B706-B66938D5F071}" presName="hierChild1" presStyleCnt="0">
        <dgm:presLayoutVars>
          <dgm:chPref val="1"/>
          <dgm:dir/>
          <dgm:animOne val="branch"/>
          <dgm:animLvl val="lvl"/>
          <dgm:resizeHandles/>
        </dgm:presLayoutVars>
      </dgm:prSet>
      <dgm:spPr/>
    </dgm:pt>
    <dgm:pt modelId="{691D2566-73B1-42DD-AB2A-E7E986F43E58}" type="pres">
      <dgm:prSet presAssocID="{DEA7A3DC-7AC5-4FC8-ABD8-E4EC23C1C6A4}" presName="hierRoot1" presStyleCnt="0"/>
      <dgm:spPr/>
    </dgm:pt>
    <dgm:pt modelId="{2C77316F-FCB7-4F16-96E4-D10259BD04F7}" type="pres">
      <dgm:prSet presAssocID="{DEA7A3DC-7AC5-4FC8-ABD8-E4EC23C1C6A4}" presName="composite" presStyleCnt="0"/>
      <dgm:spPr/>
    </dgm:pt>
    <dgm:pt modelId="{7CFF6A47-DE5C-4B92-B9D2-18AC3C7CECA8}" type="pres">
      <dgm:prSet presAssocID="{DEA7A3DC-7AC5-4FC8-ABD8-E4EC23C1C6A4}" presName="background" presStyleLbl="node0" presStyleIdx="0" presStyleCnt="3"/>
      <dgm:spPr/>
    </dgm:pt>
    <dgm:pt modelId="{B57C8EFE-6C0C-48A0-AE09-A228A9628AFD}" type="pres">
      <dgm:prSet presAssocID="{DEA7A3DC-7AC5-4FC8-ABD8-E4EC23C1C6A4}" presName="text" presStyleLbl="fgAcc0" presStyleIdx="0" presStyleCnt="3">
        <dgm:presLayoutVars>
          <dgm:chPref val="3"/>
        </dgm:presLayoutVars>
      </dgm:prSet>
      <dgm:spPr/>
    </dgm:pt>
    <dgm:pt modelId="{5A99B015-D422-4A61-B866-4B8E47E65360}" type="pres">
      <dgm:prSet presAssocID="{DEA7A3DC-7AC5-4FC8-ABD8-E4EC23C1C6A4}" presName="hierChild2" presStyleCnt="0"/>
      <dgm:spPr/>
    </dgm:pt>
    <dgm:pt modelId="{9204EC3D-37AD-46DE-AE39-FB5C12D32DE9}" type="pres">
      <dgm:prSet presAssocID="{F36D5C3C-32DD-4C5E-9979-32BFC5CA4E44}" presName="hierRoot1" presStyleCnt="0"/>
      <dgm:spPr/>
    </dgm:pt>
    <dgm:pt modelId="{E541DCFE-59D5-42B7-8D32-4F4EF6E00864}" type="pres">
      <dgm:prSet presAssocID="{F36D5C3C-32DD-4C5E-9979-32BFC5CA4E44}" presName="composite" presStyleCnt="0"/>
      <dgm:spPr/>
    </dgm:pt>
    <dgm:pt modelId="{BF9F6B01-63B3-492E-B6A6-4A5EF6A22029}" type="pres">
      <dgm:prSet presAssocID="{F36D5C3C-32DD-4C5E-9979-32BFC5CA4E44}" presName="background" presStyleLbl="node0" presStyleIdx="1" presStyleCnt="3"/>
      <dgm:spPr/>
    </dgm:pt>
    <dgm:pt modelId="{7F89F7BE-3C3B-4065-9874-4ACD5CF381A5}" type="pres">
      <dgm:prSet presAssocID="{F36D5C3C-32DD-4C5E-9979-32BFC5CA4E44}" presName="text" presStyleLbl="fgAcc0" presStyleIdx="1" presStyleCnt="3">
        <dgm:presLayoutVars>
          <dgm:chPref val="3"/>
        </dgm:presLayoutVars>
      </dgm:prSet>
      <dgm:spPr/>
    </dgm:pt>
    <dgm:pt modelId="{6CA60362-EAB5-47CA-BDFC-BC0F35625A5C}" type="pres">
      <dgm:prSet presAssocID="{F36D5C3C-32DD-4C5E-9979-32BFC5CA4E44}" presName="hierChild2" presStyleCnt="0"/>
      <dgm:spPr/>
    </dgm:pt>
    <dgm:pt modelId="{8C8832F9-4E2C-4F45-A34D-237481F57DF5}" type="pres">
      <dgm:prSet presAssocID="{A8D26252-5712-44D1-85DE-8263D78F50F1}" presName="hierRoot1" presStyleCnt="0"/>
      <dgm:spPr/>
    </dgm:pt>
    <dgm:pt modelId="{ADE6DE90-7EBC-435F-B91F-D0A9D94EEE5D}" type="pres">
      <dgm:prSet presAssocID="{A8D26252-5712-44D1-85DE-8263D78F50F1}" presName="composite" presStyleCnt="0"/>
      <dgm:spPr/>
    </dgm:pt>
    <dgm:pt modelId="{2D416C72-0468-4633-A05F-7201BBA979FD}" type="pres">
      <dgm:prSet presAssocID="{A8D26252-5712-44D1-85DE-8263D78F50F1}" presName="background" presStyleLbl="node0" presStyleIdx="2" presStyleCnt="3"/>
      <dgm:spPr/>
    </dgm:pt>
    <dgm:pt modelId="{BF45CEEA-2BB2-43BB-ACF9-48881AF0DCFF}" type="pres">
      <dgm:prSet presAssocID="{A8D26252-5712-44D1-85DE-8263D78F50F1}" presName="text" presStyleLbl="fgAcc0" presStyleIdx="2" presStyleCnt="3">
        <dgm:presLayoutVars>
          <dgm:chPref val="3"/>
        </dgm:presLayoutVars>
      </dgm:prSet>
      <dgm:spPr/>
    </dgm:pt>
    <dgm:pt modelId="{75163B09-9EFB-4BBB-8590-77DC2C013DBC}" type="pres">
      <dgm:prSet presAssocID="{A8D26252-5712-44D1-85DE-8263D78F50F1}" presName="hierChild2" presStyleCnt="0"/>
      <dgm:spPr/>
    </dgm:pt>
  </dgm:ptLst>
  <dgm:cxnLst>
    <dgm:cxn modelId="{2CAAA705-BDA8-4E78-80D9-7B0B26E65B9A}" srcId="{90A1BF5E-1E2F-4FC8-B706-B66938D5F071}" destId="{F36D5C3C-32DD-4C5E-9979-32BFC5CA4E44}" srcOrd="1" destOrd="0" parTransId="{A50CD299-9C71-4903-95D9-65D57F111DA2}" sibTransId="{472558EA-53C7-4F63-9453-3CCB2838531A}"/>
    <dgm:cxn modelId="{325DF90E-CCBD-4644-99B4-7D2B1E3269F4}" srcId="{90A1BF5E-1E2F-4FC8-B706-B66938D5F071}" destId="{A8D26252-5712-44D1-85DE-8263D78F50F1}" srcOrd="2" destOrd="0" parTransId="{407EF8F6-C8DA-4269-B5D8-3DDA00754C33}" sibTransId="{B1DF614D-4928-418F-BCE7-9A1A93E54E0B}"/>
    <dgm:cxn modelId="{1E492738-C101-4969-9266-C6E8C3FB6245}" type="presOf" srcId="{A8D26252-5712-44D1-85DE-8263D78F50F1}" destId="{BF45CEEA-2BB2-43BB-ACF9-48881AF0DCFF}" srcOrd="0" destOrd="0" presId="urn:microsoft.com/office/officeart/2005/8/layout/hierarchy1"/>
    <dgm:cxn modelId="{5D25A763-E210-470B-A9B2-DE9739291C44}" type="presOf" srcId="{90A1BF5E-1E2F-4FC8-B706-B66938D5F071}" destId="{F5BE03B1-A39C-48B0-8C06-6CD9E0ACBF6E}" srcOrd="0" destOrd="0" presId="urn:microsoft.com/office/officeart/2005/8/layout/hierarchy1"/>
    <dgm:cxn modelId="{0886DCB3-9D94-4B0D-A338-C5623D0CF41C}" srcId="{90A1BF5E-1E2F-4FC8-B706-B66938D5F071}" destId="{DEA7A3DC-7AC5-4FC8-ABD8-E4EC23C1C6A4}" srcOrd="0" destOrd="0" parTransId="{B02562EC-25A4-4C28-B51D-49F4243E9EAE}" sibTransId="{C2C6CD96-A9BF-494C-A1CE-46ECAD709752}"/>
    <dgm:cxn modelId="{E00909D3-2F8F-4B77-9EFB-F1B74736D756}" type="presOf" srcId="{DEA7A3DC-7AC5-4FC8-ABD8-E4EC23C1C6A4}" destId="{B57C8EFE-6C0C-48A0-AE09-A228A9628AFD}" srcOrd="0" destOrd="0" presId="urn:microsoft.com/office/officeart/2005/8/layout/hierarchy1"/>
    <dgm:cxn modelId="{68FF51FD-9EFD-4ED3-AE94-8EDA941BAE41}" type="presOf" srcId="{F36D5C3C-32DD-4C5E-9979-32BFC5CA4E44}" destId="{7F89F7BE-3C3B-4065-9874-4ACD5CF381A5}" srcOrd="0" destOrd="0" presId="urn:microsoft.com/office/officeart/2005/8/layout/hierarchy1"/>
    <dgm:cxn modelId="{9F8814C6-C7CD-4CD6-A19B-342AFF2FCEDC}" type="presParOf" srcId="{F5BE03B1-A39C-48B0-8C06-6CD9E0ACBF6E}" destId="{691D2566-73B1-42DD-AB2A-E7E986F43E58}" srcOrd="0" destOrd="0" presId="urn:microsoft.com/office/officeart/2005/8/layout/hierarchy1"/>
    <dgm:cxn modelId="{B1D41EC1-2C66-4F01-9261-ECEE4DCFBCD8}" type="presParOf" srcId="{691D2566-73B1-42DD-AB2A-E7E986F43E58}" destId="{2C77316F-FCB7-4F16-96E4-D10259BD04F7}" srcOrd="0" destOrd="0" presId="urn:microsoft.com/office/officeart/2005/8/layout/hierarchy1"/>
    <dgm:cxn modelId="{1F0D5C82-7531-4301-BA07-8442669F4D95}" type="presParOf" srcId="{2C77316F-FCB7-4F16-96E4-D10259BD04F7}" destId="{7CFF6A47-DE5C-4B92-B9D2-18AC3C7CECA8}" srcOrd="0" destOrd="0" presId="urn:microsoft.com/office/officeart/2005/8/layout/hierarchy1"/>
    <dgm:cxn modelId="{91A6DEB4-12DD-4F7A-9090-FA31DD436629}" type="presParOf" srcId="{2C77316F-FCB7-4F16-96E4-D10259BD04F7}" destId="{B57C8EFE-6C0C-48A0-AE09-A228A9628AFD}" srcOrd="1" destOrd="0" presId="urn:microsoft.com/office/officeart/2005/8/layout/hierarchy1"/>
    <dgm:cxn modelId="{23A8B8E3-56F2-4F08-A191-D2F1EC9EE78D}" type="presParOf" srcId="{691D2566-73B1-42DD-AB2A-E7E986F43E58}" destId="{5A99B015-D422-4A61-B866-4B8E47E65360}" srcOrd="1" destOrd="0" presId="urn:microsoft.com/office/officeart/2005/8/layout/hierarchy1"/>
    <dgm:cxn modelId="{0162CE04-00F3-43C4-B22B-04EBB379FBBA}" type="presParOf" srcId="{F5BE03B1-A39C-48B0-8C06-6CD9E0ACBF6E}" destId="{9204EC3D-37AD-46DE-AE39-FB5C12D32DE9}" srcOrd="1" destOrd="0" presId="urn:microsoft.com/office/officeart/2005/8/layout/hierarchy1"/>
    <dgm:cxn modelId="{EFDC3B08-608D-4D2E-9AFA-26AD1422E356}" type="presParOf" srcId="{9204EC3D-37AD-46DE-AE39-FB5C12D32DE9}" destId="{E541DCFE-59D5-42B7-8D32-4F4EF6E00864}" srcOrd="0" destOrd="0" presId="urn:microsoft.com/office/officeart/2005/8/layout/hierarchy1"/>
    <dgm:cxn modelId="{90D05591-7735-474D-B16A-03A080837CB8}" type="presParOf" srcId="{E541DCFE-59D5-42B7-8D32-4F4EF6E00864}" destId="{BF9F6B01-63B3-492E-B6A6-4A5EF6A22029}" srcOrd="0" destOrd="0" presId="urn:microsoft.com/office/officeart/2005/8/layout/hierarchy1"/>
    <dgm:cxn modelId="{88580938-20B5-4C2F-9DAF-C33206BD8087}" type="presParOf" srcId="{E541DCFE-59D5-42B7-8D32-4F4EF6E00864}" destId="{7F89F7BE-3C3B-4065-9874-4ACD5CF381A5}" srcOrd="1" destOrd="0" presId="urn:microsoft.com/office/officeart/2005/8/layout/hierarchy1"/>
    <dgm:cxn modelId="{B23EE2BB-36D3-4C48-941A-40957FC71A62}" type="presParOf" srcId="{9204EC3D-37AD-46DE-AE39-FB5C12D32DE9}" destId="{6CA60362-EAB5-47CA-BDFC-BC0F35625A5C}" srcOrd="1" destOrd="0" presId="urn:microsoft.com/office/officeart/2005/8/layout/hierarchy1"/>
    <dgm:cxn modelId="{4B2080F0-0A34-4B78-BB8C-55F019754085}" type="presParOf" srcId="{F5BE03B1-A39C-48B0-8C06-6CD9E0ACBF6E}" destId="{8C8832F9-4E2C-4F45-A34D-237481F57DF5}" srcOrd="2" destOrd="0" presId="urn:microsoft.com/office/officeart/2005/8/layout/hierarchy1"/>
    <dgm:cxn modelId="{8D38F4B9-DEF3-469D-8AB4-30C0246EBE73}" type="presParOf" srcId="{8C8832F9-4E2C-4F45-A34D-237481F57DF5}" destId="{ADE6DE90-7EBC-435F-B91F-D0A9D94EEE5D}" srcOrd="0" destOrd="0" presId="urn:microsoft.com/office/officeart/2005/8/layout/hierarchy1"/>
    <dgm:cxn modelId="{7F9BCBB4-4B5E-4089-8053-AA5364F006C8}" type="presParOf" srcId="{ADE6DE90-7EBC-435F-B91F-D0A9D94EEE5D}" destId="{2D416C72-0468-4633-A05F-7201BBA979FD}" srcOrd="0" destOrd="0" presId="urn:microsoft.com/office/officeart/2005/8/layout/hierarchy1"/>
    <dgm:cxn modelId="{5DFC61FA-4461-4FB6-85FC-02D2EBEB048A}" type="presParOf" srcId="{ADE6DE90-7EBC-435F-B91F-D0A9D94EEE5D}" destId="{BF45CEEA-2BB2-43BB-ACF9-48881AF0DCFF}" srcOrd="1" destOrd="0" presId="urn:microsoft.com/office/officeart/2005/8/layout/hierarchy1"/>
    <dgm:cxn modelId="{4AC20D02-CDCD-43E6-9FB7-2517A6228BC8}" type="presParOf" srcId="{8C8832F9-4E2C-4F45-A34D-237481F57DF5}" destId="{75163B09-9EFB-4BBB-8590-77DC2C013DBC}" srcOrd="1" destOrd="0" presId="urn:microsoft.com/office/officeart/2005/8/layout/hierarchy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4972594-20B0-41A1-A934-D2DF685D5CC7}" type="doc">
      <dgm:prSet loTypeId="urn:microsoft.com/office/officeart/2005/8/layout/hierarchy1" loCatId="hierarchy" qsTypeId="urn:microsoft.com/office/officeart/2005/8/quickstyle/simple2" qsCatId="simple" csTypeId="urn:microsoft.com/office/officeart/2005/8/colors/accent1_2" csCatId="accent1"/>
      <dgm:spPr/>
      <dgm:t>
        <a:bodyPr/>
        <a:lstStyle/>
        <a:p>
          <a:endParaRPr lang="en-US"/>
        </a:p>
      </dgm:t>
    </dgm:pt>
    <dgm:pt modelId="{4618C142-64E1-4F75-97BC-8AC18F58068E}">
      <dgm:prSet/>
      <dgm:spPr/>
      <dgm:t>
        <a:bodyPr/>
        <a:lstStyle/>
        <a:p>
          <a:r>
            <a:rPr lang="it-IT" dirty="0"/>
            <a:t>Anticipazioni pre-pensionamento</a:t>
          </a:r>
          <a:endParaRPr lang="en-US" dirty="0"/>
        </a:p>
      </dgm:t>
    </dgm:pt>
    <dgm:pt modelId="{60E9382F-D0DA-498E-9B9C-24134683157B}" type="parTrans" cxnId="{2301C4D2-D005-4AA6-BC98-8729CDF50367}">
      <dgm:prSet/>
      <dgm:spPr/>
      <dgm:t>
        <a:bodyPr/>
        <a:lstStyle/>
        <a:p>
          <a:endParaRPr lang="en-US"/>
        </a:p>
      </dgm:t>
    </dgm:pt>
    <dgm:pt modelId="{89D725A8-E4E6-448A-B427-BF361C21AD73}" type="sibTrans" cxnId="{2301C4D2-D005-4AA6-BC98-8729CDF50367}">
      <dgm:prSet/>
      <dgm:spPr/>
      <dgm:t>
        <a:bodyPr/>
        <a:lstStyle/>
        <a:p>
          <a:endParaRPr lang="en-US"/>
        </a:p>
      </dgm:t>
    </dgm:pt>
    <dgm:pt modelId="{C6137928-BF0C-4E76-8069-C556651FF8F7}">
      <dgm:prSet/>
      <dgm:spPr/>
      <dgm:t>
        <a:bodyPr/>
        <a:lstStyle/>
        <a:p>
          <a:r>
            <a:rPr lang="it-IT"/>
            <a:t>Riscatti pre-pensionamento</a:t>
          </a:r>
          <a:endParaRPr lang="en-US"/>
        </a:p>
      </dgm:t>
    </dgm:pt>
    <dgm:pt modelId="{E78ADCD3-3232-4701-BA23-116A685C4328}" type="parTrans" cxnId="{1D37B542-D1BD-4E2F-BEDC-D24EA060A1F5}">
      <dgm:prSet/>
      <dgm:spPr/>
      <dgm:t>
        <a:bodyPr/>
        <a:lstStyle/>
        <a:p>
          <a:endParaRPr lang="en-US"/>
        </a:p>
      </dgm:t>
    </dgm:pt>
    <dgm:pt modelId="{280C736D-3887-4C2E-A6DA-DB220C28D14A}" type="sibTrans" cxnId="{1D37B542-D1BD-4E2F-BEDC-D24EA060A1F5}">
      <dgm:prSet/>
      <dgm:spPr/>
      <dgm:t>
        <a:bodyPr/>
        <a:lstStyle/>
        <a:p>
          <a:endParaRPr lang="en-US"/>
        </a:p>
      </dgm:t>
    </dgm:pt>
    <dgm:pt modelId="{26C9F899-38D6-4684-898B-5E9122C8F431}">
      <dgm:prSet/>
      <dgm:spPr/>
      <dgm:t>
        <a:bodyPr/>
        <a:lstStyle/>
        <a:p>
          <a:r>
            <a:rPr lang="it-IT"/>
            <a:t>Prestazioni al pensionamento</a:t>
          </a:r>
          <a:endParaRPr lang="en-US"/>
        </a:p>
      </dgm:t>
    </dgm:pt>
    <dgm:pt modelId="{2F0E1BDB-5AF2-498D-88B1-E4FFE4C80409}" type="parTrans" cxnId="{4A823CB2-F0C3-4B50-9E06-270F4F0947DE}">
      <dgm:prSet/>
      <dgm:spPr/>
      <dgm:t>
        <a:bodyPr/>
        <a:lstStyle/>
        <a:p>
          <a:endParaRPr lang="en-US"/>
        </a:p>
      </dgm:t>
    </dgm:pt>
    <dgm:pt modelId="{D3226417-F0DF-4FFC-8A16-1072EE4A85A2}" type="sibTrans" cxnId="{4A823CB2-F0C3-4B50-9E06-270F4F0947DE}">
      <dgm:prSet/>
      <dgm:spPr/>
      <dgm:t>
        <a:bodyPr/>
        <a:lstStyle/>
        <a:p>
          <a:endParaRPr lang="en-US"/>
        </a:p>
      </dgm:t>
    </dgm:pt>
    <dgm:pt modelId="{F6A47366-C968-446C-B5FE-BFE4064B3729}" type="pres">
      <dgm:prSet presAssocID="{94972594-20B0-41A1-A934-D2DF685D5CC7}" presName="hierChild1" presStyleCnt="0">
        <dgm:presLayoutVars>
          <dgm:chPref val="1"/>
          <dgm:dir/>
          <dgm:animOne val="branch"/>
          <dgm:animLvl val="lvl"/>
          <dgm:resizeHandles/>
        </dgm:presLayoutVars>
      </dgm:prSet>
      <dgm:spPr/>
    </dgm:pt>
    <dgm:pt modelId="{F1D872A9-5077-41E2-8ADE-FEE267BBBFE6}" type="pres">
      <dgm:prSet presAssocID="{4618C142-64E1-4F75-97BC-8AC18F58068E}" presName="hierRoot1" presStyleCnt="0"/>
      <dgm:spPr/>
    </dgm:pt>
    <dgm:pt modelId="{BAA5CD94-3F3D-439B-913B-B060F10D476E}" type="pres">
      <dgm:prSet presAssocID="{4618C142-64E1-4F75-97BC-8AC18F58068E}" presName="composite" presStyleCnt="0"/>
      <dgm:spPr/>
    </dgm:pt>
    <dgm:pt modelId="{8014FAB1-47C8-4DD8-B2EA-B12C4F7EE619}" type="pres">
      <dgm:prSet presAssocID="{4618C142-64E1-4F75-97BC-8AC18F58068E}" presName="background" presStyleLbl="node0" presStyleIdx="0" presStyleCnt="3"/>
      <dgm:spPr/>
    </dgm:pt>
    <dgm:pt modelId="{8651835F-FC80-4E6D-8109-2BA4CF304CEC}" type="pres">
      <dgm:prSet presAssocID="{4618C142-64E1-4F75-97BC-8AC18F58068E}" presName="text" presStyleLbl="fgAcc0" presStyleIdx="0" presStyleCnt="3">
        <dgm:presLayoutVars>
          <dgm:chPref val="3"/>
        </dgm:presLayoutVars>
      </dgm:prSet>
      <dgm:spPr/>
    </dgm:pt>
    <dgm:pt modelId="{0B9109CA-90A6-4030-A893-5A47F9957A7F}" type="pres">
      <dgm:prSet presAssocID="{4618C142-64E1-4F75-97BC-8AC18F58068E}" presName="hierChild2" presStyleCnt="0"/>
      <dgm:spPr/>
    </dgm:pt>
    <dgm:pt modelId="{C8DC3DE3-5CFF-47F0-B527-CDD11B007BC7}" type="pres">
      <dgm:prSet presAssocID="{C6137928-BF0C-4E76-8069-C556651FF8F7}" presName="hierRoot1" presStyleCnt="0"/>
      <dgm:spPr/>
    </dgm:pt>
    <dgm:pt modelId="{826EBACA-7D11-40F9-A9D9-78C6AFD4EBB4}" type="pres">
      <dgm:prSet presAssocID="{C6137928-BF0C-4E76-8069-C556651FF8F7}" presName="composite" presStyleCnt="0"/>
      <dgm:spPr/>
    </dgm:pt>
    <dgm:pt modelId="{744A460C-7242-4CF7-80BA-7BC35B98BB24}" type="pres">
      <dgm:prSet presAssocID="{C6137928-BF0C-4E76-8069-C556651FF8F7}" presName="background" presStyleLbl="node0" presStyleIdx="1" presStyleCnt="3"/>
      <dgm:spPr/>
    </dgm:pt>
    <dgm:pt modelId="{1D561747-3E15-47FE-9261-8BD083E98737}" type="pres">
      <dgm:prSet presAssocID="{C6137928-BF0C-4E76-8069-C556651FF8F7}" presName="text" presStyleLbl="fgAcc0" presStyleIdx="1" presStyleCnt="3">
        <dgm:presLayoutVars>
          <dgm:chPref val="3"/>
        </dgm:presLayoutVars>
      </dgm:prSet>
      <dgm:spPr/>
    </dgm:pt>
    <dgm:pt modelId="{492CCA49-AE66-405D-AA87-BEFCBD704E09}" type="pres">
      <dgm:prSet presAssocID="{C6137928-BF0C-4E76-8069-C556651FF8F7}" presName="hierChild2" presStyleCnt="0"/>
      <dgm:spPr/>
    </dgm:pt>
    <dgm:pt modelId="{59AFC0FA-A510-44B9-8D80-E621F6F65C40}" type="pres">
      <dgm:prSet presAssocID="{26C9F899-38D6-4684-898B-5E9122C8F431}" presName="hierRoot1" presStyleCnt="0"/>
      <dgm:spPr/>
    </dgm:pt>
    <dgm:pt modelId="{03E7E038-BEB2-4F74-A676-FDBA035E6485}" type="pres">
      <dgm:prSet presAssocID="{26C9F899-38D6-4684-898B-5E9122C8F431}" presName="composite" presStyleCnt="0"/>
      <dgm:spPr/>
    </dgm:pt>
    <dgm:pt modelId="{70D9A5F5-4FC7-4C4F-B8C9-3A6C3CD3CD68}" type="pres">
      <dgm:prSet presAssocID="{26C9F899-38D6-4684-898B-5E9122C8F431}" presName="background" presStyleLbl="node0" presStyleIdx="2" presStyleCnt="3"/>
      <dgm:spPr/>
    </dgm:pt>
    <dgm:pt modelId="{B05B2C1A-F0E9-4CCC-B9BB-A8B60076EE76}" type="pres">
      <dgm:prSet presAssocID="{26C9F899-38D6-4684-898B-5E9122C8F431}" presName="text" presStyleLbl="fgAcc0" presStyleIdx="2" presStyleCnt="3">
        <dgm:presLayoutVars>
          <dgm:chPref val="3"/>
        </dgm:presLayoutVars>
      </dgm:prSet>
      <dgm:spPr/>
    </dgm:pt>
    <dgm:pt modelId="{BD8BF7A8-26C4-4F17-8FFB-6C36053B3DC1}" type="pres">
      <dgm:prSet presAssocID="{26C9F899-38D6-4684-898B-5E9122C8F431}" presName="hierChild2" presStyleCnt="0"/>
      <dgm:spPr/>
    </dgm:pt>
  </dgm:ptLst>
  <dgm:cxnLst>
    <dgm:cxn modelId="{1D37B542-D1BD-4E2F-BEDC-D24EA060A1F5}" srcId="{94972594-20B0-41A1-A934-D2DF685D5CC7}" destId="{C6137928-BF0C-4E76-8069-C556651FF8F7}" srcOrd="1" destOrd="0" parTransId="{E78ADCD3-3232-4701-BA23-116A685C4328}" sibTransId="{280C736D-3887-4C2E-A6DA-DB220C28D14A}"/>
    <dgm:cxn modelId="{3189666C-B9B7-4434-A197-028B6A6A7A17}" type="presOf" srcId="{4618C142-64E1-4F75-97BC-8AC18F58068E}" destId="{8651835F-FC80-4E6D-8109-2BA4CF304CEC}" srcOrd="0" destOrd="0" presId="urn:microsoft.com/office/officeart/2005/8/layout/hierarchy1"/>
    <dgm:cxn modelId="{5658D699-E427-4591-901C-6989396166DD}" type="presOf" srcId="{26C9F899-38D6-4684-898B-5E9122C8F431}" destId="{B05B2C1A-F0E9-4CCC-B9BB-A8B60076EE76}" srcOrd="0" destOrd="0" presId="urn:microsoft.com/office/officeart/2005/8/layout/hierarchy1"/>
    <dgm:cxn modelId="{5F03A39D-EC50-4891-A90A-9B835D021FBD}" type="presOf" srcId="{C6137928-BF0C-4E76-8069-C556651FF8F7}" destId="{1D561747-3E15-47FE-9261-8BD083E98737}" srcOrd="0" destOrd="0" presId="urn:microsoft.com/office/officeart/2005/8/layout/hierarchy1"/>
    <dgm:cxn modelId="{4A823CB2-F0C3-4B50-9E06-270F4F0947DE}" srcId="{94972594-20B0-41A1-A934-D2DF685D5CC7}" destId="{26C9F899-38D6-4684-898B-5E9122C8F431}" srcOrd="2" destOrd="0" parTransId="{2F0E1BDB-5AF2-498D-88B1-E4FFE4C80409}" sibTransId="{D3226417-F0DF-4FFC-8A16-1072EE4A85A2}"/>
    <dgm:cxn modelId="{22FCD9C5-798D-4B87-BA8D-8F069870F875}" type="presOf" srcId="{94972594-20B0-41A1-A934-D2DF685D5CC7}" destId="{F6A47366-C968-446C-B5FE-BFE4064B3729}" srcOrd="0" destOrd="0" presId="urn:microsoft.com/office/officeart/2005/8/layout/hierarchy1"/>
    <dgm:cxn modelId="{2301C4D2-D005-4AA6-BC98-8729CDF50367}" srcId="{94972594-20B0-41A1-A934-D2DF685D5CC7}" destId="{4618C142-64E1-4F75-97BC-8AC18F58068E}" srcOrd="0" destOrd="0" parTransId="{60E9382F-D0DA-498E-9B9C-24134683157B}" sibTransId="{89D725A8-E4E6-448A-B427-BF361C21AD73}"/>
    <dgm:cxn modelId="{A1888CD2-EFAA-4436-85BC-3CD1BC9B26D0}" type="presParOf" srcId="{F6A47366-C968-446C-B5FE-BFE4064B3729}" destId="{F1D872A9-5077-41E2-8ADE-FEE267BBBFE6}" srcOrd="0" destOrd="0" presId="urn:microsoft.com/office/officeart/2005/8/layout/hierarchy1"/>
    <dgm:cxn modelId="{D7F1CA9C-06A1-41C0-9AB5-9E8330EB3315}" type="presParOf" srcId="{F1D872A9-5077-41E2-8ADE-FEE267BBBFE6}" destId="{BAA5CD94-3F3D-439B-913B-B060F10D476E}" srcOrd="0" destOrd="0" presId="urn:microsoft.com/office/officeart/2005/8/layout/hierarchy1"/>
    <dgm:cxn modelId="{7240844E-C46C-4318-AEEE-0FF9C53EA7E9}" type="presParOf" srcId="{BAA5CD94-3F3D-439B-913B-B060F10D476E}" destId="{8014FAB1-47C8-4DD8-B2EA-B12C4F7EE619}" srcOrd="0" destOrd="0" presId="urn:microsoft.com/office/officeart/2005/8/layout/hierarchy1"/>
    <dgm:cxn modelId="{032EA54C-2304-4EC8-9B05-C57A2B3A1390}" type="presParOf" srcId="{BAA5CD94-3F3D-439B-913B-B060F10D476E}" destId="{8651835F-FC80-4E6D-8109-2BA4CF304CEC}" srcOrd="1" destOrd="0" presId="urn:microsoft.com/office/officeart/2005/8/layout/hierarchy1"/>
    <dgm:cxn modelId="{A2DEFF8B-3B1B-4F2C-A9F4-40D992917B28}" type="presParOf" srcId="{F1D872A9-5077-41E2-8ADE-FEE267BBBFE6}" destId="{0B9109CA-90A6-4030-A893-5A47F9957A7F}" srcOrd="1" destOrd="0" presId="urn:microsoft.com/office/officeart/2005/8/layout/hierarchy1"/>
    <dgm:cxn modelId="{D265DA82-0DF1-4442-A852-5E28E34FFAD8}" type="presParOf" srcId="{F6A47366-C968-446C-B5FE-BFE4064B3729}" destId="{C8DC3DE3-5CFF-47F0-B527-CDD11B007BC7}" srcOrd="1" destOrd="0" presId="urn:microsoft.com/office/officeart/2005/8/layout/hierarchy1"/>
    <dgm:cxn modelId="{EA64C3A7-2A99-4883-B883-5E05A7F88B9D}" type="presParOf" srcId="{C8DC3DE3-5CFF-47F0-B527-CDD11B007BC7}" destId="{826EBACA-7D11-40F9-A9D9-78C6AFD4EBB4}" srcOrd="0" destOrd="0" presId="urn:microsoft.com/office/officeart/2005/8/layout/hierarchy1"/>
    <dgm:cxn modelId="{88BDD043-264A-4EAC-AF49-6C974D87F86D}" type="presParOf" srcId="{826EBACA-7D11-40F9-A9D9-78C6AFD4EBB4}" destId="{744A460C-7242-4CF7-80BA-7BC35B98BB24}" srcOrd="0" destOrd="0" presId="urn:microsoft.com/office/officeart/2005/8/layout/hierarchy1"/>
    <dgm:cxn modelId="{9B16FB4E-0CC5-406C-8902-98B5D88F7728}" type="presParOf" srcId="{826EBACA-7D11-40F9-A9D9-78C6AFD4EBB4}" destId="{1D561747-3E15-47FE-9261-8BD083E98737}" srcOrd="1" destOrd="0" presId="urn:microsoft.com/office/officeart/2005/8/layout/hierarchy1"/>
    <dgm:cxn modelId="{C3A21F30-19C2-4B3C-B57A-B2E6A694F62F}" type="presParOf" srcId="{C8DC3DE3-5CFF-47F0-B527-CDD11B007BC7}" destId="{492CCA49-AE66-405D-AA87-BEFCBD704E09}" srcOrd="1" destOrd="0" presId="urn:microsoft.com/office/officeart/2005/8/layout/hierarchy1"/>
    <dgm:cxn modelId="{0F39D532-B8D2-4557-A31A-4A2F363790E1}" type="presParOf" srcId="{F6A47366-C968-446C-B5FE-BFE4064B3729}" destId="{59AFC0FA-A510-44B9-8D80-E621F6F65C40}" srcOrd="2" destOrd="0" presId="urn:microsoft.com/office/officeart/2005/8/layout/hierarchy1"/>
    <dgm:cxn modelId="{23C1B6BF-26B8-4EE2-ABEC-23D6DE746BA8}" type="presParOf" srcId="{59AFC0FA-A510-44B9-8D80-E621F6F65C40}" destId="{03E7E038-BEB2-4F74-A676-FDBA035E6485}" srcOrd="0" destOrd="0" presId="urn:microsoft.com/office/officeart/2005/8/layout/hierarchy1"/>
    <dgm:cxn modelId="{9CE1D7CC-57FE-4BA2-837D-38B08262C8EB}" type="presParOf" srcId="{03E7E038-BEB2-4F74-A676-FDBA035E6485}" destId="{70D9A5F5-4FC7-4C4F-B8C9-3A6C3CD3CD68}" srcOrd="0" destOrd="0" presId="urn:microsoft.com/office/officeart/2005/8/layout/hierarchy1"/>
    <dgm:cxn modelId="{9591EEBE-B5CA-41BC-A0F0-3F1B726104D0}" type="presParOf" srcId="{03E7E038-BEB2-4F74-A676-FDBA035E6485}" destId="{B05B2C1A-F0E9-4CCC-B9BB-A8B60076EE76}" srcOrd="1" destOrd="0" presId="urn:microsoft.com/office/officeart/2005/8/layout/hierarchy1"/>
    <dgm:cxn modelId="{1249B02D-BA2D-4959-BA1F-8B9AAC23D651}" type="presParOf" srcId="{59AFC0FA-A510-44B9-8D80-E621F6F65C40}" destId="{BD8BF7A8-26C4-4F17-8FFB-6C36053B3DC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4972594-20B0-41A1-A934-D2DF685D5CC7}" type="doc">
      <dgm:prSet loTypeId="urn:microsoft.com/office/officeart/2005/8/layout/hierarchy1" loCatId="hierarchy" qsTypeId="urn:microsoft.com/office/officeart/2005/8/quickstyle/simple2" qsCatId="simple" csTypeId="urn:microsoft.com/office/officeart/2005/8/colors/accent1_2" csCatId="accent1"/>
      <dgm:spPr/>
      <dgm:t>
        <a:bodyPr/>
        <a:lstStyle/>
        <a:p>
          <a:endParaRPr lang="en-US"/>
        </a:p>
      </dgm:t>
    </dgm:pt>
    <dgm:pt modelId="{4618C142-64E1-4F75-97BC-8AC18F58068E}">
      <dgm:prSet/>
      <dgm:spPr/>
      <dgm:t>
        <a:bodyPr/>
        <a:lstStyle/>
        <a:p>
          <a:r>
            <a:rPr lang="it-IT" dirty="0"/>
            <a:t>Anticipazioni pre-pensionamento</a:t>
          </a:r>
          <a:endParaRPr lang="en-US" dirty="0"/>
        </a:p>
      </dgm:t>
    </dgm:pt>
    <dgm:pt modelId="{60E9382F-D0DA-498E-9B9C-24134683157B}" type="parTrans" cxnId="{2301C4D2-D005-4AA6-BC98-8729CDF50367}">
      <dgm:prSet/>
      <dgm:spPr/>
      <dgm:t>
        <a:bodyPr/>
        <a:lstStyle/>
        <a:p>
          <a:endParaRPr lang="en-US"/>
        </a:p>
      </dgm:t>
    </dgm:pt>
    <dgm:pt modelId="{89D725A8-E4E6-448A-B427-BF361C21AD73}" type="sibTrans" cxnId="{2301C4D2-D005-4AA6-BC98-8729CDF50367}">
      <dgm:prSet/>
      <dgm:spPr/>
      <dgm:t>
        <a:bodyPr/>
        <a:lstStyle/>
        <a:p>
          <a:endParaRPr lang="en-US"/>
        </a:p>
      </dgm:t>
    </dgm:pt>
    <dgm:pt modelId="{C6137928-BF0C-4E76-8069-C556651FF8F7}">
      <dgm:prSet/>
      <dgm:spPr/>
      <dgm:t>
        <a:bodyPr/>
        <a:lstStyle/>
        <a:p>
          <a:r>
            <a:rPr lang="it-IT"/>
            <a:t>Riscatti pre-pensionamento</a:t>
          </a:r>
          <a:endParaRPr lang="en-US"/>
        </a:p>
      </dgm:t>
    </dgm:pt>
    <dgm:pt modelId="{E78ADCD3-3232-4701-BA23-116A685C4328}" type="parTrans" cxnId="{1D37B542-D1BD-4E2F-BEDC-D24EA060A1F5}">
      <dgm:prSet/>
      <dgm:spPr/>
      <dgm:t>
        <a:bodyPr/>
        <a:lstStyle/>
        <a:p>
          <a:endParaRPr lang="en-US"/>
        </a:p>
      </dgm:t>
    </dgm:pt>
    <dgm:pt modelId="{280C736D-3887-4C2E-A6DA-DB220C28D14A}" type="sibTrans" cxnId="{1D37B542-D1BD-4E2F-BEDC-D24EA060A1F5}">
      <dgm:prSet/>
      <dgm:spPr/>
      <dgm:t>
        <a:bodyPr/>
        <a:lstStyle/>
        <a:p>
          <a:endParaRPr lang="en-US"/>
        </a:p>
      </dgm:t>
    </dgm:pt>
    <dgm:pt modelId="{26C9F899-38D6-4684-898B-5E9122C8F431}">
      <dgm:prSet/>
      <dgm:spPr/>
      <dgm:t>
        <a:bodyPr/>
        <a:lstStyle/>
        <a:p>
          <a:r>
            <a:rPr lang="it-IT" dirty="0"/>
            <a:t>Prestazioni al pensionamento</a:t>
          </a:r>
          <a:endParaRPr lang="en-US" dirty="0"/>
        </a:p>
      </dgm:t>
    </dgm:pt>
    <dgm:pt modelId="{2F0E1BDB-5AF2-498D-88B1-E4FFE4C80409}" type="parTrans" cxnId="{4A823CB2-F0C3-4B50-9E06-270F4F0947DE}">
      <dgm:prSet/>
      <dgm:spPr/>
      <dgm:t>
        <a:bodyPr/>
        <a:lstStyle/>
        <a:p>
          <a:endParaRPr lang="en-US"/>
        </a:p>
      </dgm:t>
    </dgm:pt>
    <dgm:pt modelId="{D3226417-F0DF-4FFC-8A16-1072EE4A85A2}" type="sibTrans" cxnId="{4A823CB2-F0C3-4B50-9E06-270F4F0947DE}">
      <dgm:prSet/>
      <dgm:spPr/>
      <dgm:t>
        <a:bodyPr/>
        <a:lstStyle/>
        <a:p>
          <a:endParaRPr lang="en-US"/>
        </a:p>
      </dgm:t>
    </dgm:pt>
    <dgm:pt modelId="{F6A47366-C968-446C-B5FE-BFE4064B3729}" type="pres">
      <dgm:prSet presAssocID="{94972594-20B0-41A1-A934-D2DF685D5CC7}" presName="hierChild1" presStyleCnt="0">
        <dgm:presLayoutVars>
          <dgm:chPref val="1"/>
          <dgm:dir/>
          <dgm:animOne val="branch"/>
          <dgm:animLvl val="lvl"/>
          <dgm:resizeHandles/>
        </dgm:presLayoutVars>
      </dgm:prSet>
      <dgm:spPr/>
    </dgm:pt>
    <dgm:pt modelId="{F1D872A9-5077-41E2-8ADE-FEE267BBBFE6}" type="pres">
      <dgm:prSet presAssocID="{4618C142-64E1-4F75-97BC-8AC18F58068E}" presName="hierRoot1" presStyleCnt="0"/>
      <dgm:spPr/>
    </dgm:pt>
    <dgm:pt modelId="{BAA5CD94-3F3D-439B-913B-B060F10D476E}" type="pres">
      <dgm:prSet presAssocID="{4618C142-64E1-4F75-97BC-8AC18F58068E}" presName="composite" presStyleCnt="0"/>
      <dgm:spPr/>
    </dgm:pt>
    <dgm:pt modelId="{8014FAB1-47C8-4DD8-B2EA-B12C4F7EE619}" type="pres">
      <dgm:prSet presAssocID="{4618C142-64E1-4F75-97BC-8AC18F58068E}" presName="background" presStyleLbl="node0" presStyleIdx="0" presStyleCnt="3"/>
      <dgm:spPr/>
    </dgm:pt>
    <dgm:pt modelId="{8651835F-FC80-4E6D-8109-2BA4CF304CEC}" type="pres">
      <dgm:prSet presAssocID="{4618C142-64E1-4F75-97BC-8AC18F58068E}" presName="text" presStyleLbl="fgAcc0" presStyleIdx="0" presStyleCnt="3">
        <dgm:presLayoutVars>
          <dgm:chPref val="3"/>
        </dgm:presLayoutVars>
      </dgm:prSet>
      <dgm:spPr/>
    </dgm:pt>
    <dgm:pt modelId="{0B9109CA-90A6-4030-A893-5A47F9957A7F}" type="pres">
      <dgm:prSet presAssocID="{4618C142-64E1-4F75-97BC-8AC18F58068E}" presName="hierChild2" presStyleCnt="0"/>
      <dgm:spPr/>
    </dgm:pt>
    <dgm:pt modelId="{C8DC3DE3-5CFF-47F0-B527-CDD11B007BC7}" type="pres">
      <dgm:prSet presAssocID="{C6137928-BF0C-4E76-8069-C556651FF8F7}" presName="hierRoot1" presStyleCnt="0"/>
      <dgm:spPr/>
    </dgm:pt>
    <dgm:pt modelId="{826EBACA-7D11-40F9-A9D9-78C6AFD4EBB4}" type="pres">
      <dgm:prSet presAssocID="{C6137928-BF0C-4E76-8069-C556651FF8F7}" presName="composite" presStyleCnt="0"/>
      <dgm:spPr/>
    </dgm:pt>
    <dgm:pt modelId="{744A460C-7242-4CF7-80BA-7BC35B98BB24}" type="pres">
      <dgm:prSet presAssocID="{C6137928-BF0C-4E76-8069-C556651FF8F7}" presName="background" presStyleLbl="node0" presStyleIdx="1" presStyleCnt="3"/>
      <dgm:spPr/>
    </dgm:pt>
    <dgm:pt modelId="{1D561747-3E15-47FE-9261-8BD083E98737}" type="pres">
      <dgm:prSet presAssocID="{C6137928-BF0C-4E76-8069-C556651FF8F7}" presName="text" presStyleLbl="fgAcc0" presStyleIdx="1" presStyleCnt="3">
        <dgm:presLayoutVars>
          <dgm:chPref val="3"/>
        </dgm:presLayoutVars>
      </dgm:prSet>
      <dgm:spPr/>
    </dgm:pt>
    <dgm:pt modelId="{492CCA49-AE66-405D-AA87-BEFCBD704E09}" type="pres">
      <dgm:prSet presAssocID="{C6137928-BF0C-4E76-8069-C556651FF8F7}" presName="hierChild2" presStyleCnt="0"/>
      <dgm:spPr/>
    </dgm:pt>
    <dgm:pt modelId="{59AFC0FA-A510-44B9-8D80-E621F6F65C40}" type="pres">
      <dgm:prSet presAssocID="{26C9F899-38D6-4684-898B-5E9122C8F431}" presName="hierRoot1" presStyleCnt="0"/>
      <dgm:spPr/>
    </dgm:pt>
    <dgm:pt modelId="{03E7E038-BEB2-4F74-A676-FDBA035E6485}" type="pres">
      <dgm:prSet presAssocID="{26C9F899-38D6-4684-898B-5E9122C8F431}" presName="composite" presStyleCnt="0"/>
      <dgm:spPr/>
    </dgm:pt>
    <dgm:pt modelId="{70D9A5F5-4FC7-4C4F-B8C9-3A6C3CD3CD68}" type="pres">
      <dgm:prSet presAssocID="{26C9F899-38D6-4684-898B-5E9122C8F431}" presName="background" presStyleLbl="node0" presStyleIdx="2" presStyleCnt="3"/>
      <dgm:spPr/>
    </dgm:pt>
    <dgm:pt modelId="{B05B2C1A-F0E9-4CCC-B9BB-A8B60076EE76}" type="pres">
      <dgm:prSet presAssocID="{26C9F899-38D6-4684-898B-5E9122C8F431}" presName="text" presStyleLbl="fgAcc0" presStyleIdx="2" presStyleCnt="3">
        <dgm:presLayoutVars>
          <dgm:chPref val="3"/>
        </dgm:presLayoutVars>
      </dgm:prSet>
      <dgm:spPr/>
    </dgm:pt>
    <dgm:pt modelId="{BD8BF7A8-26C4-4F17-8FFB-6C36053B3DC1}" type="pres">
      <dgm:prSet presAssocID="{26C9F899-38D6-4684-898B-5E9122C8F431}" presName="hierChild2" presStyleCnt="0"/>
      <dgm:spPr/>
    </dgm:pt>
  </dgm:ptLst>
  <dgm:cxnLst>
    <dgm:cxn modelId="{1D37B542-D1BD-4E2F-BEDC-D24EA060A1F5}" srcId="{94972594-20B0-41A1-A934-D2DF685D5CC7}" destId="{C6137928-BF0C-4E76-8069-C556651FF8F7}" srcOrd="1" destOrd="0" parTransId="{E78ADCD3-3232-4701-BA23-116A685C4328}" sibTransId="{280C736D-3887-4C2E-A6DA-DB220C28D14A}"/>
    <dgm:cxn modelId="{3189666C-B9B7-4434-A197-028B6A6A7A17}" type="presOf" srcId="{4618C142-64E1-4F75-97BC-8AC18F58068E}" destId="{8651835F-FC80-4E6D-8109-2BA4CF304CEC}" srcOrd="0" destOrd="0" presId="urn:microsoft.com/office/officeart/2005/8/layout/hierarchy1"/>
    <dgm:cxn modelId="{5658D699-E427-4591-901C-6989396166DD}" type="presOf" srcId="{26C9F899-38D6-4684-898B-5E9122C8F431}" destId="{B05B2C1A-F0E9-4CCC-B9BB-A8B60076EE76}" srcOrd="0" destOrd="0" presId="urn:microsoft.com/office/officeart/2005/8/layout/hierarchy1"/>
    <dgm:cxn modelId="{5F03A39D-EC50-4891-A90A-9B835D021FBD}" type="presOf" srcId="{C6137928-BF0C-4E76-8069-C556651FF8F7}" destId="{1D561747-3E15-47FE-9261-8BD083E98737}" srcOrd="0" destOrd="0" presId="urn:microsoft.com/office/officeart/2005/8/layout/hierarchy1"/>
    <dgm:cxn modelId="{4A823CB2-F0C3-4B50-9E06-270F4F0947DE}" srcId="{94972594-20B0-41A1-A934-D2DF685D5CC7}" destId="{26C9F899-38D6-4684-898B-5E9122C8F431}" srcOrd="2" destOrd="0" parTransId="{2F0E1BDB-5AF2-498D-88B1-E4FFE4C80409}" sibTransId="{D3226417-F0DF-4FFC-8A16-1072EE4A85A2}"/>
    <dgm:cxn modelId="{22FCD9C5-798D-4B87-BA8D-8F069870F875}" type="presOf" srcId="{94972594-20B0-41A1-A934-D2DF685D5CC7}" destId="{F6A47366-C968-446C-B5FE-BFE4064B3729}" srcOrd="0" destOrd="0" presId="urn:microsoft.com/office/officeart/2005/8/layout/hierarchy1"/>
    <dgm:cxn modelId="{2301C4D2-D005-4AA6-BC98-8729CDF50367}" srcId="{94972594-20B0-41A1-A934-D2DF685D5CC7}" destId="{4618C142-64E1-4F75-97BC-8AC18F58068E}" srcOrd="0" destOrd="0" parTransId="{60E9382F-D0DA-498E-9B9C-24134683157B}" sibTransId="{89D725A8-E4E6-448A-B427-BF361C21AD73}"/>
    <dgm:cxn modelId="{A1888CD2-EFAA-4436-85BC-3CD1BC9B26D0}" type="presParOf" srcId="{F6A47366-C968-446C-B5FE-BFE4064B3729}" destId="{F1D872A9-5077-41E2-8ADE-FEE267BBBFE6}" srcOrd="0" destOrd="0" presId="urn:microsoft.com/office/officeart/2005/8/layout/hierarchy1"/>
    <dgm:cxn modelId="{D7F1CA9C-06A1-41C0-9AB5-9E8330EB3315}" type="presParOf" srcId="{F1D872A9-5077-41E2-8ADE-FEE267BBBFE6}" destId="{BAA5CD94-3F3D-439B-913B-B060F10D476E}" srcOrd="0" destOrd="0" presId="urn:microsoft.com/office/officeart/2005/8/layout/hierarchy1"/>
    <dgm:cxn modelId="{7240844E-C46C-4318-AEEE-0FF9C53EA7E9}" type="presParOf" srcId="{BAA5CD94-3F3D-439B-913B-B060F10D476E}" destId="{8014FAB1-47C8-4DD8-B2EA-B12C4F7EE619}" srcOrd="0" destOrd="0" presId="urn:microsoft.com/office/officeart/2005/8/layout/hierarchy1"/>
    <dgm:cxn modelId="{032EA54C-2304-4EC8-9B05-C57A2B3A1390}" type="presParOf" srcId="{BAA5CD94-3F3D-439B-913B-B060F10D476E}" destId="{8651835F-FC80-4E6D-8109-2BA4CF304CEC}" srcOrd="1" destOrd="0" presId="urn:microsoft.com/office/officeart/2005/8/layout/hierarchy1"/>
    <dgm:cxn modelId="{A2DEFF8B-3B1B-4F2C-A9F4-40D992917B28}" type="presParOf" srcId="{F1D872A9-5077-41E2-8ADE-FEE267BBBFE6}" destId="{0B9109CA-90A6-4030-A893-5A47F9957A7F}" srcOrd="1" destOrd="0" presId="urn:microsoft.com/office/officeart/2005/8/layout/hierarchy1"/>
    <dgm:cxn modelId="{D265DA82-0DF1-4442-A852-5E28E34FFAD8}" type="presParOf" srcId="{F6A47366-C968-446C-B5FE-BFE4064B3729}" destId="{C8DC3DE3-5CFF-47F0-B527-CDD11B007BC7}" srcOrd="1" destOrd="0" presId="urn:microsoft.com/office/officeart/2005/8/layout/hierarchy1"/>
    <dgm:cxn modelId="{EA64C3A7-2A99-4883-B883-5E05A7F88B9D}" type="presParOf" srcId="{C8DC3DE3-5CFF-47F0-B527-CDD11B007BC7}" destId="{826EBACA-7D11-40F9-A9D9-78C6AFD4EBB4}" srcOrd="0" destOrd="0" presId="urn:microsoft.com/office/officeart/2005/8/layout/hierarchy1"/>
    <dgm:cxn modelId="{88BDD043-264A-4EAC-AF49-6C974D87F86D}" type="presParOf" srcId="{826EBACA-7D11-40F9-A9D9-78C6AFD4EBB4}" destId="{744A460C-7242-4CF7-80BA-7BC35B98BB24}" srcOrd="0" destOrd="0" presId="urn:microsoft.com/office/officeart/2005/8/layout/hierarchy1"/>
    <dgm:cxn modelId="{9B16FB4E-0CC5-406C-8902-98B5D88F7728}" type="presParOf" srcId="{826EBACA-7D11-40F9-A9D9-78C6AFD4EBB4}" destId="{1D561747-3E15-47FE-9261-8BD083E98737}" srcOrd="1" destOrd="0" presId="urn:microsoft.com/office/officeart/2005/8/layout/hierarchy1"/>
    <dgm:cxn modelId="{C3A21F30-19C2-4B3C-B57A-B2E6A694F62F}" type="presParOf" srcId="{C8DC3DE3-5CFF-47F0-B527-CDD11B007BC7}" destId="{492CCA49-AE66-405D-AA87-BEFCBD704E09}" srcOrd="1" destOrd="0" presId="urn:microsoft.com/office/officeart/2005/8/layout/hierarchy1"/>
    <dgm:cxn modelId="{0F39D532-B8D2-4557-A31A-4A2F363790E1}" type="presParOf" srcId="{F6A47366-C968-446C-B5FE-BFE4064B3729}" destId="{59AFC0FA-A510-44B9-8D80-E621F6F65C40}" srcOrd="2" destOrd="0" presId="urn:microsoft.com/office/officeart/2005/8/layout/hierarchy1"/>
    <dgm:cxn modelId="{23C1B6BF-26B8-4EE2-ABEC-23D6DE746BA8}" type="presParOf" srcId="{59AFC0FA-A510-44B9-8D80-E621F6F65C40}" destId="{03E7E038-BEB2-4F74-A676-FDBA035E6485}" srcOrd="0" destOrd="0" presId="urn:microsoft.com/office/officeart/2005/8/layout/hierarchy1"/>
    <dgm:cxn modelId="{9CE1D7CC-57FE-4BA2-837D-38B08262C8EB}" type="presParOf" srcId="{03E7E038-BEB2-4F74-A676-FDBA035E6485}" destId="{70D9A5F5-4FC7-4C4F-B8C9-3A6C3CD3CD68}" srcOrd="0" destOrd="0" presId="urn:microsoft.com/office/officeart/2005/8/layout/hierarchy1"/>
    <dgm:cxn modelId="{9591EEBE-B5CA-41BC-A0F0-3F1B726104D0}" type="presParOf" srcId="{03E7E038-BEB2-4F74-A676-FDBA035E6485}" destId="{B05B2C1A-F0E9-4CCC-B9BB-A8B60076EE76}" srcOrd="1" destOrd="0" presId="urn:microsoft.com/office/officeart/2005/8/layout/hierarchy1"/>
    <dgm:cxn modelId="{1249B02D-BA2D-4959-BA1F-8B9AAC23D651}" type="presParOf" srcId="{59AFC0FA-A510-44B9-8D80-E621F6F65C40}" destId="{BD8BF7A8-26C4-4F17-8FFB-6C36053B3DC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4972594-20B0-41A1-A934-D2DF685D5CC7}" type="doc">
      <dgm:prSet loTypeId="urn:microsoft.com/office/officeart/2005/8/layout/hierarchy1" loCatId="hierarchy" qsTypeId="urn:microsoft.com/office/officeart/2005/8/quickstyle/simple2" qsCatId="simple" csTypeId="urn:microsoft.com/office/officeart/2005/8/colors/accent1_2" csCatId="accent1"/>
      <dgm:spPr/>
      <dgm:t>
        <a:bodyPr/>
        <a:lstStyle/>
        <a:p>
          <a:endParaRPr lang="en-US"/>
        </a:p>
      </dgm:t>
    </dgm:pt>
    <dgm:pt modelId="{4618C142-64E1-4F75-97BC-8AC18F58068E}">
      <dgm:prSet/>
      <dgm:spPr/>
      <dgm:t>
        <a:bodyPr/>
        <a:lstStyle/>
        <a:p>
          <a:r>
            <a:rPr lang="it-IT" dirty="0"/>
            <a:t>Anticipazioni pre-pensionamento</a:t>
          </a:r>
          <a:endParaRPr lang="en-US" dirty="0"/>
        </a:p>
      </dgm:t>
    </dgm:pt>
    <dgm:pt modelId="{60E9382F-D0DA-498E-9B9C-24134683157B}" type="parTrans" cxnId="{2301C4D2-D005-4AA6-BC98-8729CDF50367}">
      <dgm:prSet/>
      <dgm:spPr/>
      <dgm:t>
        <a:bodyPr/>
        <a:lstStyle/>
        <a:p>
          <a:endParaRPr lang="en-US"/>
        </a:p>
      </dgm:t>
    </dgm:pt>
    <dgm:pt modelId="{89D725A8-E4E6-448A-B427-BF361C21AD73}" type="sibTrans" cxnId="{2301C4D2-D005-4AA6-BC98-8729CDF50367}">
      <dgm:prSet/>
      <dgm:spPr/>
      <dgm:t>
        <a:bodyPr/>
        <a:lstStyle/>
        <a:p>
          <a:endParaRPr lang="en-US"/>
        </a:p>
      </dgm:t>
    </dgm:pt>
    <dgm:pt modelId="{C6137928-BF0C-4E76-8069-C556651FF8F7}">
      <dgm:prSet/>
      <dgm:spPr/>
      <dgm:t>
        <a:bodyPr/>
        <a:lstStyle/>
        <a:p>
          <a:r>
            <a:rPr lang="it-IT"/>
            <a:t>Riscatti pre-pensionamento</a:t>
          </a:r>
          <a:endParaRPr lang="en-US"/>
        </a:p>
      </dgm:t>
    </dgm:pt>
    <dgm:pt modelId="{E78ADCD3-3232-4701-BA23-116A685C4328}" type="parTrans" cxnId="{1D37B542-D1BD-4E2F-BEDC-D24EA060A1F5}">
      <dgm:prSet/>
      <dgm:spPr/>
      <dgm:t>
        <a:bodyPr/>
        <a:lstStyle/>
        <a:p>
          <a:endParaRPr lang="en-US"/>
        </a:p>
      </dgm:t>
    </dgm:pt>
    <dgm:pt modelId="{280C736D-3887-4C2E-A6DA-DB220C28D14A}" type="sibTrans" cxnId="{1D37B542-D1BD-4E2F-BEDC-D24EA060A1F5}">
      <dgm:prSet/>
      <dgm:spPr/>
      <dgm:t>
        <a:bodyPr/>
        <a:lstStyle/>
        <a:p>
          <a:endParaRPr lang="en-US"/>
        </a:p>
      </dgm:t>
    </dgm:pt>
    <dgm:pt modelId="{26C9F899-38D6-4684-898B-5E9122C8F431}">
      <dgm:prSet/>
      <dgm:spPr/>
      <dgm:t>
        <a:bodyPr/>
        <a:lstStyle/>
        <a:p>
          <a:r>
            <a:rPr lang="it-IT" dirty="0"/>
            <a:t>Prestazioni al pensionamento</a:t>
          </a:r>
          <a:endParaRPr lang="en-US" dirty="0"/>
        </a:p>
      </dgm:t>
    </dgm:pt>
    <dgm:pt modelId="{2F0E1BDB-5AF2-498D-88B1-E4FFE4C80409}" type="parTrans" cxnId="{4A823CB2-F0C3-4B50-9E06-270F4F0947DE}">
      <dgm:prSet/>
      <dgm:spPr/>
      <dgm:t>
        <a:bodyPr/>
        <a:lstStyle/>
        <a:p>
          <a:endParaRPr lang="en-US"/>
        </a:p>
      </dgm:t>
    </dgm:pt>
    <dgm:pt modelId="{D3226417-F0DF-4FFC-8A16-1072EE4A85A2}" type="sibTrans" cxnId="{4A823CB2-F0C3-4B50-9E06-270F4F0947DE}">
      <dgm:prSet/>
      <dgm:spPr/>
      <dgm:t>
        <a:bodyPr/>
        <a:lstStyle/>
        <a:p>
          <a:endParaRPr lang="en-US"/>
        </a:p>
      </dgm:t>
    </dgm:pt>
    <dgm:pt modelId="{F6A47366-C968-446C-B5FE-BFE4064B3729}" type="pres">
      <dgm:prSet presAssocID="{94972594-20B0-41A1-A934-D2DF685D5CC7}" presName="hierChild1" presStyleCnt="0">
        <dgm:presLayoutVars>
          <dgm:chPref val="1"/>
          <dgm:dir/>
          <dgm:animOne val="branch"/>
          <dgm:animLvl val="lvl"/>
          <dgm:resizeHandles/>
        </dgm:presLayoutVars>
      </dgm:prSet>
      <dgm:spPr/>
    </dgm:pt>
    <dgm:pt modelId="{F1D872A9-5077-41E2-8ADE-FEE267BBBFE6}" type="pres">
      <dgm:prSet presAssocID="{4618C142-64E1-4F75-97BC-8AC18F58068E}" presName="hierRoot1" presStyleCnt="0"/>
      <dgm:spPr/>
    </dgm:pt>
    <dgm:pt modelId="{BAA5CD94-3F3D-439B-913B-B060F10D476E}" type="pres">
      <dgm:prSet presAssocID="{4618C142-64E1-4F75-97BC-8AC18F58068E}" presName="composite" presStyleCnt="0"/>
      <dgm:spPr/>
    </dgm:pt>
    <dgm:pt modelId="{8014FAB1-47C8-4DD8-B2EA-B12C4F7EE619}" type="pres">
      <dgm:prSet presAssocID="{4618C142-64E1-4F75-97BC-8AC18F58068E}" presName="background" presStyleLbl="node0" presStyleIdx="0" presStyleCnt="3"/>
      <dgm:spPr/>
    </dgm:pt>
    <dgm:pt modelId="{8651835F-FC80-4E6D-8109-2BA4CF304CEC}" type="pres">
      <dgm:prSet presAssocID="{4618C142-64E1-4F75-97BC-8AC18F58068E}" presName="text" presStyleLbl="fgAcc0" presStyleIdx="0" presStyleCnt="3">
        <dgm:presLayoutVars>
          <dgm:chPref val="3"/>
        </dgm:presLayoutVars>
      </dgm:prSet>
      <dgm:spPr/>
    </dgm:pt>
    <dgm:pt modelId="{0B9109CA-90A6-4030-A893-5A47F9957A7F}" type="pres">
      <dgm:prSet presAssocID="{4618C142-64E1-4F75-97BC-8AC18F58068E}" presName="hierChild2" presStyleCnt="0"/>
      <dgm:spPr/>
    </dgm:pt>
    <dgm:pt modelId="{C8DC3DE3-5CFF-47F0-B527-CDD11B007BC7}" type="pres">
      <dgm:prSet presAssocID="{C6137928-BF0C-4E76-8069-C556651FF8F7}" presName="hierRoot1" presStyleCnt="0"/>
      <dgm:spPr/>
    </dgm:pt>
    <dgm:pt modelId="{826EBACA-7D11-40F9-A9D9-78C6AFD4EBB4}" type="pres">
      <dgm:prSet presAssocID="{C6137928-BF0C-4E76-8069-C556651FF8F7}" presName="composite" presStyleCnt="0"/>
      <dgm:spPr/>
    </dgm:pt>
    <dgm:pt modelId="{744A460C-7242-4CF7-80BA-7BC35B98BB24}" type="pres">
      <dgm:prSet presAssocID="{C6137928-BF0C-4E76-8069-C556651FF8F7}" presName="background" presStyleLbl="node0" presStyleIdx="1" presStyleCnt="3"/>
      <dgm:spPr/>
    </dgm:pt>
    <dgm:pt modelId="{1D561747-3E15-47FE-9261-8BD083E98737}" type="pres">
      <dgm:prSet presAssocID="{C6137928-BF0C-4E76-8069-C556651FF8F7}" presName="text" presStyleLbl="fgAcc0" presStyleIdx="1" presStyleCnt="3">
        <dgm:presLayoutVars>
          <dgm:chPref val="3"/>
        </dgm:presLayoutVars>
      </dgm:prSet>
      <dgm:spPr/>
    </dgm:pt>
    <dgm:pt modelId="{492CCA49-AE66-405D-AA87-BEFCBD704E09}" type="pres">
      <dgm:prSet presAssocID="{C6137928-BF0C-4E76-8069-C556651FF8F7}" presName="hierChild2" presStyleCnt="0"/>
      <dgm:spPr/>
    </dgm:pt>
    <dgm:pt modelId="{59AFC0FA-A510-44B9-8D80-E621F6F65C40}" type="pres">
      <dgm:prSet presAssocID="{26C9F899-38D6-4684-898B-5E9122C8F431}" presName="hierRoot1" presStyleCnt="0"/>
      <dgm:spPr/>
    </dgm:pt>
    <dgm:pt modelId="{03E7E038-BEB2-4F74-A676-FDBA035E6485}" type="pres">
      <dgm:prSet presAssocID="{26C9F899-38D6-4684-898B-5E9122C8F431}" presName="composite" presStyleCnt="0"/>
      <dgm:spPr/>
    </dgm:pt>
    <dgm:pt modelId="{70D9A5F5-4FC7-4C4F-B8C9-3A6C3CD3CD68}" type="pres">
      <dgm:prSet presAssocID="{26C9F899-38D6-4684-898B-5E9122C8F431}" presName="background" presStyleLbl="node0" presStyleIdx="2" presStyleCnt="3"/>
      <dgm:spPr/>
    </dgm:pt>
    <dgm:pt modelId="{B05B2C1A-F0E9-4CCC-B9BB-A8B60076EE76}" type="pres">
      <dgm:prSet presAssocID="{26C9F899-38D6-4684-898B-5E9122C8F431}" presName="text" presStyleLbl="fgAcc0" presStyleIdx="2" presStyleCnt="3">
        <dgm:presLayoutVars>
          <dgm:chPref val="3"/>
        </dgm:presLayoutVars>
      </dgm:prSet>
      <dgm:spPr/>
    </dgm:pt>
    <dgm:pt modelId="{BD8BF7A8-26C4-4F17-8FFB-6C36053B3DC1}" type="pres">
      <dgm:prSet presAssocID="{26C9F899-38D6-4684-898B-5E9122C8F431}" presName="hierChild2" presStyleCnt="0"/>
      <dgm:spPr/>
    </dgm:pt>
  </dgm:ptLst>
  <dgm:cxnLst>
    <dgm:cxn modelId="{1D37B542-D1BD-4E2F-BEDC-D24EA060A1F5}" srcId="{94972594-20B0-41A1-A934-D2DF685D5CC7}" destId="{C6137928-BF0C-4E76-8069-C556651FF8F7}" srcOrd="1" destOrd="0" parTransId="{E78ADCD3-3232-4701-BA23-116A685C4328}" sibTransId="{280C736D-3887-4C2E-A6DA-DB220C28D14A}"/>
    <dgm:cxn modelId="{3189666C-B9B7-4434-A197-028B6A6A7A17}" type="presOf" srcId="{4618C142-64E1-4F75-97BC-8AC18F58068E}" destId="{8651835F-FC80-4E6D-8109-2BA4CF304CEC}" srcOrd="0" destOrd="0" presId="urn:microsoft.com/office/officeart/2005/8/layout/hierarchy1"/>
    <dgm:cxn modelId="{5658D699-E427-4591-901C-6989396166DD}" type="presOf" srcId="{26C9F899-38D6-4684-898B-5E9122C8F431}" destId="{B05B2C1A-F0E9-4CCC-B9BB-A8B60076EE76}" srcOrd="0" destOrd="0" presId="urn:microsoft.com/office/officeart/2005/8/layout/hierarchy1"/>
    <dgm:cxn modelId="{5F03A39D-EC50-4891-A90A-9B835D021FBD}" type="presOf" srcId="{C6137928-BF0C-4E76-8069-C556651FF8F7}" destId="{1D561747-3E15-47FE-9261-8BD083E98737}" srcOrd="0" destOrd="0" presId="urn:microsoft.com/office/officeart/2005/8/layout/hierarchy1"/>
    <dgm:cxn modelId="{4A823CB2-F0C3-4B50-9E06-270F4F0947DE}" srcId="{94972594-20B0-41A1-A934-D2DF685D5CC7}" destId="{26C9F899-38D6-4684-898B-5E9122C8F431}" srcOrd="2" destOrd="0" parTransId="{2F0E1BDB-5AF2-498D-88B1-E4FFE4C80409}" sibTransId="{D3226417-F0DF-4FFC-8A16-1072EE4A85A2}"/>
    <dgm:cxn modelId="{22FCD9C5-798D-4B87-BA8D-8F069870F875}" type="presOf" srcId="{94972594-20B0-41A1-A934-D2DF685D5CC7}" destId="{F6A47366-C968-446C-B5FE-BFE4064B3729}" srcOrd="0" destOrd="0" presId="urn:microsoft.com/office/officeart/2005/8/layout/hierarchy1"/>
    <dgm:cxn modelId="{2301C4D2-D005-4AA6-BC98-8729CDF50367}" srcId="{94972594-20B0-41A1-A934-D2DF685D5CC7}" destId="{4618C142-64E1-4F75-97BC-8AC18F58068E}" srcOrd="0" destOrd="0" parTransId="{60E9382F-D0DA-498E-9B9C-24134683157B}" sibTransId="{89D725A8-E4E6-448A-B427-BF361C21AD73}"/>
    <dgm:cxn modelId="{A1888CD2-EFAA-4436-85BC-3CD1BC9B26D0}" type="presParOf" srcId="{F6A47366-C968-446C-B5FE-BFE4064B3729}" destId="{F1D872A9-5077-41E2-8ADE-FEE267BBBFE6}" srcOrd="0" destOrd="0" presId="urn:microsoft.com/office/officeart/2005/8/layout/hierarchy1"/>
    <dgm:cxn modelId="{D7F1CA9C-06A1-41C0-9AB5-9E8330EB3315}" type="presParOf" srcId="{F1D872A9-5077-41E2-8ADE-FEE267BBBFE6}" destId="{BAA5CD94-3F3D-439B-913B-B060F10D476E}" srcOrd="0" destOrd="0" presId="urn:microsoft.com/office/officeart/2005/8/layout/hierarchy1"/>
    <dgm:cxn modelId="{7240844E-C46C-4318-AEEE-0FF9C53EA7E9}" type="presParOf" srcId="{BAA5CD94-3F3D-439B-913B-B060F10D476E}" destId="{8014FAB1-47C8-4DD8-B2EA-B12C4F7EE619}" srcOrd="0" destOrd="0" presId="urn:microsoft.com/office/officeart/2005/8/layout/hierarchy1"/>
    <dgm:cxn modelId="{032EA54C-2304-4EC8-9B05-C57A2B3A1390}" type="presParOf" srcId="{BAA5CD94-3F3D-439B-913B-B060F10D476E}" destId="{8651835F-FC80-4E6D-8109-2BA4CF304CEC}" srcOrd="1" destOrd="0" presId="urn:microsoft.com/office/officeart/2005/8/layout/hierarchy1"/>
    <dgm:cxn modelId="{A2DEFF8B-3B1B-4F2C-A9F4-40D992917B28}" type="presParOf" srcId="{F1D872A9-5077-41E2-8ADE-FEE267BBBFE6}" destId="{0B9109CA-90A6-4030-A893-5A47F9957A7F}" srcOrd="1" destOrd="0" presId="urn:microsoft.com/office/officeart/2005/8/layout/hierarchy1"/>
    <dgm:cxn modelId="{D265DA82-0DF1-4442-A852-5E28E34FFAD8}" type="presParOf" srcId="{F6A47366-C968-446C-B5FE-BFE4064B3729}" destId="{C8DC3DE3-5CFF-47F0-B527-CDD11B007BC7}" srcOrd="1" destOrd="0" presId="urn:microsoft.com/office/officeart/2005/8/layout/hierarchy1"/>
    <dgm:cxn modelId="{EA64C3A7-2A99-4883-B883-5E05A7F88B9D}" type="presParOf" srcId="{C8DC3DE3-5CFF-47F0-B527-CDD11B007BC7}" destId="{826EBACA-7D11-40F9-A9D9-78C6AFD4EBB4}" srcOrd="0" destOrd="0" presId="urn:microsoft.com/office/officeart/2005/8/layout/hierarchy1"/>
    <dgm:cxn modelId="{88BDD043-264A-4EAC-AF49-6C974D87F86D}" type="presParOf" srcId="{826EBACA-7D11-40F9-A9D9-78C6AFD4EBB4}" destId="{744A460C-7242-4CF7-80BA-7BC35B98BB24}" srcOrd="0" destOrd="0" presId="urn:microsoft.com/office/officeart/2005/8/layout/hierarchy1"/>
    <dgm:cxn modelId="{9B16FB4E-0CC5-406C-8902-98B5D88F7728}" type="presParOf" srcId="{826EBACA-7D11-40F9-A9D9-78C6AFD4EBB4}" destId="{1D561747-3E15-47FE-9261-8BD083E98737}" srcOrd="1" destOrd="0" presId="urn:microsoft.com/office/officeart/2005/8/layout/hierarchy1"/>
    <dgm:cxn modelId="{C3A21F30-19C2-4B3C-B57A-B2E6A694F62F}" type="presParOf" srcId="{C8DC3DE3-5CFF-47F0-B527-CDD11B007BC7}" destId="{492CCA49-AE66-405D-AA87-BEFCBD704E09}" srcOrd="1" destOrd="0" presId="urn:microsoft.com/office/officeart/2005/8/layout/hierarchy1"/>
    <dgm:cxn modelId="{0F39D532-B8D2-4557-A31A-4A2F363790E1}" type="presParOf" srcId="{F6A47366-C968-446C-B5FE-BFE4064B3729}" destId="{59AFC0FA-A510-44B9-8D80-E621F6F65C40}" srcOrd="2" destOrd="0" presId="urn:microsoft.com/office/officeart/2005/8/layout/hierarchy1"/>
    <dgm:cxn modelId="{23C1B6BF-26B8-4EE2-ABEC-23D6DE746BA8}" type="presParOf" srcId="{59AFC0FA-A510-44B9-8D80-E621F6F65C40}" destId="{03E7E038-BEB2-4F74-A676-FDBA035E6485}" srcOrd="0" destOrd="0" presId="urn:microsoft.com/office/officeart/2005/8/layout/hierarchy1"/>
    <dgm:cxn modelId="{9CE1D7CC-57FE-4BA2-837D-38B08262C8EB}" type="presParOf" srcId="{03E7E038-BEB2-4F74-A676-FDBA035E6485}" destId="{70D9A5F5-4FC7-4C4F-B8C9-3A6C3CD3CD68}" srcOrd="0" destOrd="0" presId="urn:microsoft.com/office/officeart/2005/8/layout/hierarchy1"/>
    <dgm:cxn modelId="{9591EEBE-B5CA-41BC-A0F0-3F1B726104D0}" type="presParOf" srcId="{03E7E038-BEB2-4F74-A676-FDBA035E6485}" destId="{B05B2C1A-F0E9-4CCC-B9BB-A8B60076EE76}" srcOrd="1" destOrd="0" presId="urn:microsoft.com/office/officeart/2005/8/layout/hierarchy1"/>
    <dgm:cxn modelId="{1249B02D-BA2D-4959-BA1F-8B9AAC23D651}" type="presParOf" srcId="{59AFC0FA-A510-44B9-8D80-E621F6F65C40}" destId="{BD8BF7A8-26C4-4F17-8FFB-6C36053B3DC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4972594-20B0-41A1-A934-D2DF685D5CC7}" type="doc">
      <dgm:prSet loTypeId="urn:microsoft.com/office/officeart/2005/8/layout/hierarchy1" loCatId="hierarchy" qsTypeId="urn:microsoft.com/office/officeart/2005/8/quickstyle/simple2" qsCatId="simple" csTypeId="urn:microsoft.com/office/officeart/2005/8/colors/accent1_2" csCatId="accent1"/>
      <dgm:spPr/>
      <dgm:t>
        <a:bodyPr/>
        <a:lstStyle/>
        <a:p>
          <a:endParaRPr lang="en-US"/>
        </a:p>
      </dgm:t>
    </dgm:pt>
    <dgm:pt modelId="{4618C142-64E1-4F75-97BC-8AC18F58068E}">
      <dgm:prSet/>
      <dgm:spPr/>
      <dgm:t>
        <a:bodyPr/>
        <a:lstStyle/>
        <a:p>
          <a:r>
            <a:rPr lang="it-IT" dirty="0"/>
            <a:t>Anticipazioni pre-pensionamento</a:t>
          </a:r>
          <a:endParaRPr lang="en-US" dirty="0"/>
        </a:p>
      </dgm:t>
    </dgm:pt>
    <dgm:pt modelId="{60E9382F-D0DA-498E-9B9C-24134683157B}" type="parTrans" cxnId="{2301C4D2-D005-4AA6-BC98-8729CDF50367}">
      <dgm:prSet/>
      <dgm:spPr/>
      <dgm:t>
        <a:bodyPr/>
        <a:lstStyle/>
        <a:p>
          <a:endParaRPr lang="en-US"/>
        </a:p>
      </dgm:t>
    </dgm:pt>
    <dgm:pt modelId="{89D725A8-E4E6-448A-B427-BF361C21AD73}" type="sibTrans" cxnId="{2301C4D2-D005-4AA6-BC98-8729CDF50367}">
      <dgm:prSet/>
      <dgm:spPr/>
      <dgm:t>
        <a:bodyPr/>
        <a:lstStyle/>
        <a:p>
          <a:endParaRPr lang="en-US"/>
        </a:p>
      </dgm:t>
    </dgm:pt>
    <dgm:pt modelId="{C6137928-BF0C-4E76-8069-C556651FF8F7}">
      <dgm:prSet/>
      <dgm:spPr/>
      <dgm:t>
        <a:bodyPr/>
        <a:lstStyle/>
        <a:p>
          <a:r>
            <a:rPr lang="it-IT"/>
            <a:t>Riscatti pre-pensionamento</a:t>
          </a:r>
          <a:endParaRPr lang="en-US"/>
        </a:p>
      </dgm:t>
    </dgm:pt>
    <dgm:pt modelId="{E78ADCD3-3232-4701-BA23-116A685C4328}" type="parTrans" cxnId="{1D37B542-D1BD-4E2F-BEDC-D24EA060A1F5}">
      <dgm:prSet/>
      <dgm:spPr/>
      <dgm:t>
        <a:bodyPr/>
        <a:lstStyle/>
        <a:p>
          <a:endParaRPr lang="en-US"/>
        </a:p>
      </dgm:t>
    </dgm:pt>
    <dgm:pt modelId="{280C736D-3887-4C2E-A6DA-DB220C28D14A}" type="sibTrans" cxnId="{1D37B542-D1BD-4E2F-BEDC-D24EA060A1F5}">
      <dgm:prSet/>
      <dgm:spPr/>
      <dgm:t>
        <a:bodyPr/>
        <a:lstStyle/>
        <a:p>
          <a:endParaRPr lang="en-US"/>
        </a:p>
      </dgm:t>
    </dgm:pt>
    <dgm:pt modelId="{26C9F899-38D6-4684-898B-5E9122C8F431}">
      <dgm:prSet/>
      <dgm:spPr/>
      <dgm:t>
        <a:bodyPr/>
        <a:lstStyle/>
        <a:p>
          <a:r>
            <a:rPr lang="it-IT" dirty="0"/>
            <a:t>Prestazioni al pensionamento</a:t>
          </a:r>
          <a:endParaRPr lang="en-US" dirty="0"/>
        </a:p>
      </dgm:t>
    </dgm:pt>
    <dgm:pt modelId="{2F0E1BDB-5AF2-498D-88B1-E4FFE4C80409}" type="parTrans" cxnId="{4A823CB2-F0C3-4B50-9E06-270F4F0947DE}">
      <dgm:prSet/>
      <dgm:spPr/>
      <dgm:t>
        <a:bodyPr/>
        <a:lstStyle/>
        <a:p>
          <a:endParaRPr lang="en-US"/>
        </a:p>
      </dgm:t>
    </dgm:pt>
    <dgm:pt modelId="{D3226417-F0DF-4FFC-8A16-1072EE4A85A2}" type="sibTrans" cxnId="{4A823CB2-F0C3-4B50-9E06-270F4F0947DE}">
      <dgm:prSet/>
      <dgm:spPr/>
      <dgm:t>
        <a:bodyPr/>
        <a:lstStyle/>
        <a:p>
          <a:endParaRPr lang="en-US"/>
        </a:p>
      </dgm:t>
    </dgm:pt>
    <dgm:pt modelId="{F6A47366-C968-446C-B5FE-BFE4064B3729}" type="pres">
      <dgm:prSet presAssocID="{94972594-20B0-41A1-A934-D2DF685D5CC7}" presName="hierChild1" presStyleCnt="0">
        <dgm:presLayoutVars>
          <dgm:chPref val="1"/>
          <dgm:dir/>
          <dgm:animOne val="branch"/>
          <dgm:animLvl val="lvl"/>
          <dgm:resizeHandles/>
        </dgm:presLayoutVars>
      </dgm:prSet>
      <dgm:spPr/>
    </dgm:pt>
    <dgm:pt modelId="{F1D872A9-5077-41E2-8ADE-FEE267BBBFE6}" type="pres">
      <dgm:prSet presAssocID="{4618C142-64E1-4F75-97BC-8AC18F58068E}" presName="hierRoot1" presStyleCnt="0"/>
      <dgm:spPr/>
    </dgm:pt>
    <dgm:pt modelId="{BAA5CD94-3F3D-439B-913B-B060F10D476E}" type="pres">
      <dgm:prSet presAssocID="{4618C142-64E1-4F75-97BC-8AC18F58068E}" presName="composite" presStyleCnt="0"/>
      <dgm:spPr/>
    </dgm:pt>
    <dgm:pt modelId="{8014FAB1-47C8-4DD8-B2EA-B12C4F7EE619}" type="pres">
      <dgm:prSet presAssocID="{4618C142-64E1-4F75-97BC-8AC18F58068E}" presName="background" presStyleLbl="node0" presStyleIdx="0" presStyleCnt="3"/>
      <dgm:spPr/>
    </dgm:pt>
    <dgm:pt modelId="{8651835F-FC80-4E6D-8109-2BA4CF304CEC}" type="pres">
      <dgm:prSet presAssocID="{4618C142-64E1-4F75-97BC-8AC18F58068E}" presName="text" presStyleLbl="fgAcc0" presStyleIdx="0" presStyleCnt="3">
        <dgm:presLayoutVars>
          <dgm:chPref val="3"/>
        </dgm:presLayoutVars>
      </dgm:prSet>
      <dgm:spPr/>
    </dgm:pt>
    <dgm:pt modelId="{0B9109CA-90A6-4030-A893-5A47F9957A7F}" type="pres">
      <dgm:prSet presAssocID="{4618C142-64E1-4F75-97BC-8AC18F58068E}" presName="hierChild2" presStyleCnt="0"/>
      <dgm:spPr/>
    </dgm:pt>
    <dgm:pt modelId="{C8DC3DE3-5CFF-47F0-B527-CDD11B007BC7}" type="pres">
      <dgm:prSet presAssocID="{C6137928-BF0C-4E76-8069-C556651FF8F7}" presName="hierRoot1" presStyleCnt="0"/>
      <dgm:spPr/>
    </dgm:pt>
    <dgm:pt modelId="{826EBACA-7D11-40F9-A9D9-78C6AFD4EBB4}" type="pres">
      <dgm:prSet presAssocID="{C6137928-BF0C-4E76-8069-C556651FF8F7}" presName="composite" presStyleCnt="0"/>
      <dgm:spPr/>
    </dgm:pt>
    <dgm:pt modelId="{744A460C-7242-4CF7-80BA-7BC35B98BB24}" type="pres">
      <dgm:prSet presAssocID="{C6137928-BF0C-4E76-8069-C556651FF8F7}" presName="background" presStyleLbl="node0" presStyleIdx="1" presStyleCnt="3"/>
      <dgm:spPr/>
    </dgm:pt>
    <dgm:pt modelId="{1D561747-3E15-47FE-9261-8BD083E98737}" type="pres">
      <dgm:prSet presAssocID="{C6137928-BF0C-4E76-8069-C556651FF8F7}" presName="text" presStyleLbl="fgAcc0" presStyleIdx="1" presStyleCnt="3">
        <dgm:presLayoutVars>
          <dgm:chPref val="3"/>
        </dgm:presLayoutVars>
      </dgm:prSet>
      <dgm:spPr/>
    </dgm:pt>
    <dgm:pt modelId="{492CCA49-AE66-405D-AA87-BEFCBD704E09}" type="pres">
      <dgm:prSet presAssocID="{C6137928-BF0C-4E76-8069-C556651FF8F7}" presName="hierChild2" presStyleCnt="0"/>
      <dgm:spPr/>
    </dgm:pt>
    <dgm:pt modelId="{59AFC0FA-A510-44B9-8D80-E621F6F65C40}" type="pres">
      <dgm:prSet presAssocID="{26C9F899-38D6-4684-898B-5E9122C8F431}" presName="hierRoot1" presStyleCnt="0"/>
      <dgm:spPr/>
    </dgm:pt>
    <dgm:pt modelId="{03E7E038-BEB2-4F74-A676-FDBA035E6485}" type="pres">
      <dgm:prSet presAssocID="{26C9F899-38D6-4684-898B-5E9122C8F431}" presName="composite" presStyleCnt="0"/>
      <dgm:spPr/>
    </dgm:pt>
    <dgm:pt modelId="{70D9A5F5-4FC7-4C4F-B8C9-3A6C3CD3CD68}" type="pres">
      <dgm:prSet presAssocID="{26C9F899-38D6-4684-898B-5E9122C8F431}" presName="background" presStyleLbl="node0" presStyleIdx="2" presStyleCnt="3"/>
      <dgm:spPr/>
    </dgm:pt>
    <dgm:pt modelId="{B05B2C1A-F0E9-4CCC-B9BB-A8B60076EE76}" type="pres">
      <dgm:prSet presAssocID="{26C9F899-38D6-4684-898B-5E9122C8F431}" presName="text" presStyleLbl="fgAcc0" presStyleIdx="2" presStyleCnt="3">
        <dgm:presLayoutVars>
          <dgm:chPref val="3"/>
        </dgm:presLayoutVars>
      </dgm:prSet>
      <dgm:spPr/>
    </dgm:pt>
    <dgm:pt modelId="{BD8BF7A8-26C4-4F17-8FFB-6C36053B3DC1}" type="pres">
      <dgm:prSet presAssocID="{26C9F899-38D6-4684-898B-5E9122C8F431}" presName="hierChild2" presStyleCnt="0"/>
      <dgm:spPr/>
    </dgm:pt>
  </dgm:ptLst>
  <dgm:cxnLst>
    <dgm:cxn modelId="{1D37B542-D1BD-4E2F-BEDC-D24EA060A1F5}" srcId="{94972594-20B0-41A1-A934-D2DF685D5CC7}" destId="{C6137928-BF0C-4E76-8069-C556651FF8F7}" srcOrd="1" destOrd="0" parTransId="{E78ADCD3-3232-4701-BA23-116A685C4328}" sibTransId="{280C736D-3887-4C2E-A6DA-DB220C28D14A}"/>
    <dgm:cxn modelId="{3189666C-B9B7-4434-A197-028B6A6A7A17}" type="presOf" srcId="{4618C142-64E1-4F75-97BC-8AC18F58068E}" destId="{8651835F-FC80-4E6D-8109-2BA4CF304CEC}" srcOrd="0" destOrd="0" presId="urn:microsoft.com/office/officeart/2005/8/layout/hierarchy1"/>
    <dgm:cxn modelId="{5658D699-E427-4591-901C-6989396166DD}" type="presOf" srcId="{26C9F899-38D6-4684-898B-5E9122C8F431}" destId="{B05B2C1A-F0E9-4CCC-B9BB-A8B60076EE76}" srcOrd="0" destOrd="0" presId="urn:microsoft.com/office/officeart/2005/8/layout/hierarchy1"/>
    <dgm:cxn modelId="{5F03A39D-EC50-4891-A90A-9B835D021FBD}" type="presOf" srcId="{C6137928-BF0C-4E76-8069-C556651FF8F7}" destId="{1D561747-3E15-47FE-9261-8BD083E98737}" srcOrd="0" destOrd="0" presId="urn:microsoft.com/office/officeart/2005/8/layout/hierarchy1"/>
    <dgm:cxn modelId="{4A823CB2-F0C3-4B50-9E06-270F4F0947DE}" srcId="{94972594-20B0-41A1-A934-D2DF685D5CC7}" destId="{26C9F899-38D6-4684-898B-5E9122C8F431}" srcOrd="2" destOrd="0" parTransId="{2F0E1BDB-5AF2-498D-88B1-E4FFE4C80409}" sibTransId="{D3226417-F0DF-4FFC-8A16-1072EE4A85A2}"/>
    <dgm:cxn modelId="{22FCD9C5-798D-4B87-BA8D-8F069870F875}" type="presOf" srcId="{94972594-20B0-41A1-A934-D2DF685D5CC7}" destId="{F6A47366-C968-446C-B5FE-BFE4064B3729}" srcOrd="0" destOrd="0" presId="urn:microsoft.com/office/officeart/2005/8/layout/hierarchy1"/>
    <dgm:cxn modelId="{2301C4D2-D005-4AA6-BC98-8729CDF50367}" srcId="{94972594-20B0-41A1-A934-D2DF685D5CC7}" destId="{4618C142-64E1-4F75-97BC-8AC18F58068E}" srcOrd="0" destOrd="0" parTransId="{60E9382F-D0DA-498E-9B9C-24134683157B}" sibTransId="{89D725A8-E4E6-448A-B427-BF361C21AD73}"/>
    <dgm:cxn modelId="{A1888CD2-EFAA-4436-85BC-3CD1BC9B26D0}" type="presParOf" srcId="{F6A47366-C968-446C-B5FE-BFE4064B3729}" destId="{F1D872A9-5077-41E2-8ADE-FEE267BBBFE6}" srcOrd="0" destOrd="0" presId="urn:microsoft.com/office/officeart/2005/8/layout/hierarchy1"/>
    <dgm:cxn modelId="{D7F1CA9C-06A1-41C0-9AB5-9E8330EB3315}" type="presParOf" srcId="{F1D872A9-5077-41E2-8ADE-FEE267BBBFE6}" destId="{BAA5CD94-3F3D-439B-913B-B060F10D476E}" srcOrd="0" destOrd="0" presId="urn:microsoft.com/office/officeart/2005/8/layout/hierarchy1"/>
    <dgm:cxn modelId="{7240844E-C46C-4318-AEEE-0FF9C53EA7E9}" type="presParOf" srcId="{BAA5CD94-3F3D-439B-913B-B060F10D476E}" destId="{8014FAB1-47C8-4DD8-B2EA-B12C4F7EE619}" srcOrd="0" destOrd="0" presId="urn:microsoft.com/office/officeart/2005/8/layout/hierarchy1"/>
    <dgm:cxn modelId="{032EA54C-2304-4EC8-9B05-C57A2B3A1390}" type="presParOf" srcId="{BAA5CD94-3F3D-439B-913B-B060F10D476E}" destId="{8651835F-FC80-4E6D-8109-2BA4CF304CEC}" srcOrd="1" destOrd="0" presId="urn:microsoft.com/office/officeart/2005/8/layout/hierarchy1"/>
    <dgm:cxn modelId="{A2DEFF8B-3B1B-4F2C-A9F4-40D992917B28}" type="presParOf" srcId="{F1D872A9-5077-41E2-8ADE-FEE267BBBFE6}" destId="{0B9109CA-90A6-4030-A893-5A47F9957A7F}" srcOrd="1" destOrd="0" presId="urn:microsoft.com/office/officeart/2005/8/layout/hierarchy1"/>
    <dgm:cxn modelId="{D265DA82-0DF1-4442-A852-5E28E34FFAD8}" type="presParOf" srcId="{F6A47366-C968-446C-B5FE-BFE4064B3729}" destId="{C8DC3DE3-5CFF-47F0-B527-CDD11B007BC7}" srcOrd="1" destOrd="0" presId="urn:microsoft.com/office/officeart/2005/8/layout/hierarchy1"/>
    <dgm:cxn modelId="{EA64C3A7-2A99-4883-B883-5E05A7F88B9D}" type="presParOf" srcId="{C8DC3DE3-5CFF-47F0-B527-CDD11B007BC7}" destId="{826EBACA-7D11-40F9-A9D9-78C6AFD4EBB4}" srcOrd="0" destOrd="0" presId="urn:microsoft.com/office/officeart/2005/8/layout/hierarchy1"/>
    <dgm:cxn modelId="{88BDD043-264A-4EAC-AF49-6C974D87F86D}" type="presParOf" srcId="{826EBACA-7D11-40F9-A9D9-78C6AFD4EBB4}" destId="{744A460C-7242-4CF7-80BA-7BC35B98BB24}" srcOrd="0" destOrd="0" presId="urn:microsoft.com/office/officeart/2005/8/layout/hierarchy1"/>
    <dgm:cxn modelId="{9B16FB4E-0CC5-406C-8902-98B5D88F7728}" type="presParOf" srcId="{826EBACA-7D11-40F9-A9D9-78C6AFD4EBB4}" destId="{1D561747-3E15-47FE-9261-8BD083E98737}" srcOrd="1" destOrd="0" presId="urn:microsoft.com/office/officeart/2005/8/layout/hierarchy1"/>
    <dgm:cxn modelId="{C3A21F30-19C2-4B3C-B57A-B2E6A694F62F}" type="presParOf" srcId="{C8DC3DE3-5CFF-47F0-B527-CDD11B007BC7}" destId="{492CCA49-AE66-405D-AA87-BEFCBD704E09}" srcOrd="1" destOrd="0" presId="urn:microsoft.com/office/officeart/2005/8/layout/hierarchy1"/>
    <dgm:cxn modelId="{0F39D532-B8D2-4557-A31A-4A2F363790E1}" type="presParOf" srcId="{F6A47366-C968-446C-B5FE-BFE4064B3729}" destId="{59AFC0FA-A510-44B9-8D80-E621F6F65C40}" srcOrd="2" destOrd="0" presId="urn:microsoft.com/office/officeart/2005/8/layout/hierarchy1"/>
    <dgm:cxn modelId="{23C1B6BF-26B8-4EE2-ABEC-23D6DE746BA8}" type="presParOf" srcId="{59AFC0FA-A510-44B9-8D80-E621F6F65C40}" destId="{03E7E038-BEB2-4F74-A676-FDBA035E6485}" srcOrd="0" destOrd="0" presId="urn:microsoft.com/office/officeart/2005/8/layout/hierarchy1"/>
    <dgm:cxn modelId="{9CE1D7CC-57FE-4BA2-837D-38B08262C8EB}" type="presParOf" srcId="{03E7E038-BEB2-4F74-A676-FDBA035E6485}" destId="{70D9A5F5-4FC7-4C4F-B8C9-3A6C3CD3CD68}" srcOrd="0" destOrd="0" presId="urn:microsoft.com/office/officeart/2005/8/layout/hierarchy1"/>
    <dgm:cxn modelId="{9591EEBE-B5CA-41BC-A0F0-3F1B726104D0}" type="presParOf" srcId="{03E7E038-BEB2-4F74-A676-FDBA035E6485}" destId="{B05B2C1A-F0E9-4CCC-B9BB-A8B60076EE76}" srcOrd="1" destOrd="0" presId="urn:microsoft.com/office/officeart/2005/8/layout/hierarchy1"/>
    <dgm:cxn modelId="{1249B02D-BA2D-4959-BA1F-8B9AAC23D651}" type="presParOf" srcId="{59AFC0FA-A510-44B9-8D80-E621F6F65C40}" destId="{BD8BF7A8-26C4-4F17-8FFB-6C36053B3DC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FF6A47-DE5C-4B92-B9D2-18AC3C7CECA8}">
      <dsp:nvSpPr>
        <dsp:cNvPr id="0" name=""/>
        <dsp:cNvSpPr/>
      </dsp:nvSpPr>
      <dsp:spPr>
        <a:xfrm>
          <a:off x="0" y="788172"/>
          <a:ext cx="2859785" cy="181596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57C8EFE-6C0C-48A0-AE09-A228A9628AFD}">
      <dsp:nvSpPr>
        <dsp:cNvPr id="0" name=""/>
        <dsp:cNvSpPr/>
      </dsp:nvSpPr>
      <dsp:spPr>
        <a:xfrm>
          <a:off x="317753" y="1090039"/>
          <a:ext cx="2859785" cy="18159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it-IT" sz="3200" kern="1200"/>
            <a:t>Come funziona</a:t>
          </a:r>
          <a:endParaRPr lang="en-US" sz="3200" kern="1200"/>
        </a:p>
      </dsp:txBody>
      <dsp:txXfrm>
        <a:off x="370941" y="1143227"/>
        <a:ext cx="2753409" cy="1709588"/>
      </dsp:txXfrm>
    </dsp:sp>
    <dsp:sp modelId="{BF9F6B01-63B3-492E-B6A6-4A5EF6A22029}">
      <dsp:nvSpPr>
        <dsp:cNvPr id="0" name=""/>
        <dsp:cNvSpPr/>
      </dsp:nvSpPr>
      <dsp:spPr>
        <a:xfrm>
          <a:off x="3495293" y="788172"/>
          <a:ext cx="2859785" cy="181596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7F89F7BE-3C3B-4065-9874-4ACD5CF381A5}">
      <dsp:nvSpPr>
        <dsp:cNvPr id="0" name=""/>
        <dsp:cNvSpPr/>
      </dsp:nvSpPr>
      <dsp:spPr>
        <a:xfrm>
          <a:off x="3813047" y="1090039"/>
          <a:ext cx="2859785" cy="18159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it-IT" sz="3200" kern="1200"/>
            <a:t>Gap previdenziale</a:t>
          </a:r>
          <a:endParaRPr lang="en-US" sz="3200" kern="1200"/>
        </a:p>
      </dsp:txBody>
      <dsp:txXfrm>
        <a:off x="3866235" y="1143227"/>
        <a:ext cx="2753409" cy="1709588"/>
      </dsp:txXfrm>
    </dsp:sp>
    <dsp:sp modelId="{2D416C72-0468-4633-A05F-7201BBA979FD}">
      <dsp:nvSpPr>
        <dsp:cNvPr id="0" name=""/>
        <dsp:cNvSpPr/>
      </dsp:nvSpPr>
      <dsp:spPr>
        <a:xfrm>
          <a:off x="6990587" y="788172"/>
          <a:ext cx="2859785" cy="181596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F45CEEA-2BB2-43BB-ACF9-48881AF0DCFF}">
      <dsp:nvSpPr>
        <dsp:cNvPr id="0" name=""/>
        <dsp:cNvSpPr/>
      </dsp:nvSpPr>
      <dsp:spPr>
        <a:xfrm>
          <a:off x="7308341" y="1090039"/>
          <a:ext cx="2859785" cy="18159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it-IT" sz="3200" kern="1200"/>
            <a:t>Come contribuire</a:t>
          </a:r>
          <a:endParaRPr lang="en-US" sz="3200" kern="1200"/>
        </a:p>
      </dsp:txBody>
      <dsp:txXfrm>
        <a:off x="7361529" y="1143227"/>
        <a:ext cx="2753409" cy="170958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4FAB1-47C8-4DD8-B2EA-B12C4F7EE619}">
      <dsp:nvSpPr>
        <dsp:cNvPr id="0" name=""/>
        <dsp:cNvSpPr/>
      </dsp:nvSpPr>
      <dsp:spPr>
        <a:xfrm>
          <a:off x="0" y="788172"/>
          <a:ext cx="2859785" cy="181596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651835F-FC80-4E6D-8109-2BA4CF304CEC}">
      <dsp:nvSpPr>
        <dsp:cNvPr id="0" name=""/>
        <dsp:cNvSpPr/>
      </dsp:nvSpPr>
      <dsp:spPr>
        <a:xfrm>
          <a:off x="317753" y="1090039"/>
          <a:ext cx="2859785" cy="18159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it-IT" sz="2700" kern="1200" dirty="0"/>
            <a:t>Deducibilità fiscale</a:t>
          </a:r>
        </a:p>
      </dsp:txBody>
      <dsp:txXfrm>
        <a:off x="370941" y="1143227"/>
        <a:ext cx="2753409" cy="1709588"/>
      </dsp:txXfrm>
    </dsp:sp>
    <dsp:sp modelId="{744A460C-7242-4CF7-80BA-7BC35B98BB24}">
      <dsp:nvSpPr>
        <dsp:cNvPr id="0" name=""/>
        <dsp:cNvSpPr/>
      </dsp:nvSpPr>
      <dsp:spPr>
        <a:xfrm>
          <a:off x="3495293" y="788172"/>
          <a:ext cx="2859785" cy="181596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D561747-3E15-47FE-9261-8BD083E98737}">
      <dsp:nvSpPr>
        <dsp:cNvPr id="0" name=""/>
        <dsp:cNvSpPr/>
      </dsp:nvSpPr>
      <dsp:spPr>
        <a:xfrm>
          <a:off x="3813047" y="1090039"/>
          <a:ext cx="2859785" cy="18159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it-IT" sz="2700" kern="1200" dirty="0"/>
            <a:t>Tassazione agevolata in fase di prestazione</a:t>
          </a:r>
          <a:endParaRPr lang="en-US" sz="2700" kern="1200" dirty="0"/>
        </a:p>
      </dsp:txBody>
      <dsp:txXfrm>
        <a:off x="3866235" y="1143227"/>
        <a:ext cx="2753409" cy="1709588"/>
      </dsp:txXfrm>
    </dsp:sp>
    <dsp:sp modelId="{70D9A5F5-4FC7-4C4F-B8C9-3A6C3CD3CD68}">
      <dsp:nvSpPr>
        <dsp:cNvPr id="0" name=""/>
        <dsp:cNvSpPr/>
      </dsp:nvSpPr>
      <dsp:spPr>
        <a:xfrm>
          <a:off x="6990587" y="788172"/>
          <a:ext cx="2859785" cy="181596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05B2C1A-F0E9-4CCC-B9BB-A8B60076EE76}">
      <dsp:nvSpPr>
        <dsp:cNvPr id="0" name=""/>
        <dsp:cNvSpPr/>
      </dsp:nvSpPr>
      <dsp:spPr>
        <a:xfrm>
          <a:off x="7308341" y="1090039"/>
          <a:ext cx="2859785" cy="18159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it-IT" sz="2700" kern="1200" dirty="0"/>
            <a:t>Regime fiscale dei rendimenti</a:t>
          </a:r>
          <a:endParaRPr lang="en-US" sz="2700" kern="1200" dirty="0"/>
        </a:p>
      </dsp:txBody>
      <dsp:txXfrm>
        <a:off x="7361529" y="1143227"/>
        <a:ext cx="2753409" cy="170958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4FAB1-47C8-4DD8-B2EA-B12C4F7EE619}">
      <dsp:nvSpPr>
        <dsp:cNvPr id="0" name=""/>
        <dsp:cNvSpPr/>
      </dsp:nvSpPr>
      <dsp:spPr>
        <a:xfrm>
          <a:off x="0" y="48897"/>
          <a:ext cx="694427" cy="44096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651835F-FC80-4E6D-8109-2BA4CF304CEC}">
      <dsp:nvSpPr>
        <dsp:cNvPr id="0" name=""/>
        <dsp:cNvSpPr/>
      </dsp:nvSpPr>
      <dsp:spPr>
        <a:xfrm>
          <a:off x="77158" y="122198"/>
          <a:ext cx="694427" cy="4409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it-IT" sz="600" kern="1200" dirty="0"/>
            <a:t>Deducibilità fiscale</a:t>
          </a:r>
        </a:p>
      </dsp:txBody>
      <dsp:txXfrm>
        <a:off x="90073" y="135113"/>
        <a:ext cx="668597" cy="415131"/>
      </dsp:txXfrm>
    </dsp:sp>
    <dsp:sp modelId="{744A460C-7242-4CF7-80BA-7BC35B98BB24}">
      <dsp:nvSpPr>
        <dsp:cNvPr id="0" name=""/>
        <dsp:cNvSpPr/>
      </dsp:nvSpPr>
      <dsp:spPr>
        <a:xfrm>
          <a:off x="848745" y="48897"/>
          <a:ext cx="694427" cy="44096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D561747-3E15-47FE-9261-8BD083E98737}">
      <dsp:nvSpPr>
        <dsp:cNvPr id="0" name=""/>
        <dsp:cNvSpPr/>
      </dsp:nvSpPr>
      <dsp:spPr>
        <a:xfrm>
          <a:off x="925903" y="122198"/>
          <a:ext cx="694427" cy="4409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it-IT" sz="600" kern="1200" dirty="0"/>
            <a:t>Tassazione agevolata in fase di prestazione</a:t>
          </a:r>
          <a:endParaRPr lang="en-US" sz="600" kern="1200" dirty="0"/>
        </a:p>
      </dsp:txBody>
      <dsp:txXfrm>
        <a:off x="938818" y="135113"/>
        <a:ext cx="668597" cy="415131"/>
      </dsp:txXfrm>
    </dsp:sp>
    <dsp:sp modelId="{70D9A5F5-4FC7-4C4F-B8C9-3A6C3CD3CD68}">
      <dsp:nvSpPr>
        <dsp:cNvPr id="0" name=""/>
        <dsp:cNvSpPr/>
      </dsp:nvSpPr>
      <dsp:spPr>
        <a:xfrm>
          <a:off x="1697490" y="48897"/>
          <a:ext cx="694427" cy="44096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05B2C1A-F0E9-4CCC-B9BB-A8B60076EE76}">
      <dsp:nvSpPr>
        <dsp:cNvPr id="0" name=""/>
        <dsp:cNvSpPr/>
      </dsp:nvSpPr>
      <dsp:spPr>
        <a:xfrm>
          <a:off x="1774649" y="122198"/>
          <a:ext cx="694427" cy="4409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it-IT" sz="600" kern="1200" dirty="0"/>
            <a:t>Regime fiscale dei rendimenti</a:t>
          </a:r>
          <a:endParaRPr lang="en-US" sz="600" kern="1200" dirty="0"/>
        </a:p>
      </dsp:txBody>
      <dsp:txXfrm>
        <a:off x="1787564" y="135113"/>
        <a:ext cx="668597" cy="41513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4FAB1-47C8-4DD8-B2EA-B12C4F7EE619}">
      <dsp:nvSpPr>
        <dsp:cNvPr id="0" name=""/>
        <dsp:cNvSpPr/>
      </dsp:nvSpPr>
      <dsp:spPr>
        <a:xfrm>
          <a:off x="0" y="48897"/>
          <a:ext cx="694427" cy="44096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651835F-FC80-4E6D-8109-2BA4CF304CEC}">
      <dsp:nvSpPr>
        <dsp:cNvPr id="0" name=""/>
        <dsp:cNvSpPr/>
      </dsp:nvSpPr>
      <dsp:spPr>
        <a:xfrm>
          <a:off x="77158" y="122198"/>
          <a:ext cx="694427" cy="4409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it-IT" sz="600" kern="1200" dirty="0"/>
            <a:t>Deducibilità fiscale</a:t>
          </a:r>
        </a:p>
      </dsp:txBody>
      <dsp:txXfrm>
        <a:off x="90073" y="135113"/>
        <a:ext cx="668597" cy="415131"/>
      </dsp:txXfrm>
    </dsp:sp>
    <dsp:sp modelId="{744A460C-7242-4CF7-80BA-7BC35B98BB24}">
      <dsp:nvSpPr>
        <dsp:cNvPr id="0" name=""/>
        <dsp:cNvSpPr/>
      </dsp:nvSpPr>
      <dsp:spPr>
        <a:xfrm>
          <a:off x="848745" y="48897"/>
          <a:ext cx="694427" cy="44096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D561747-3E15-47FE-9261-8BD083E98737}">
      <dsp:nvSpPr>
        <dsp:cNvPr id="0" name=""/>
        <dsp:cNvSpPr/>
      </dsp:nvSpPr>
      <dsp:spPr>
        <a:xfrm>
          <a:off x="925903" y="122198"/>
          <a:ext cx="694427" cy="4409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it-IT" sz="600" kern="1200" dirty="0"/>
            <a:t>Tassazione agevolata in fase di prestazione</a:t>
          </a:r>
          <a:endParaRPr lang="en-US" sz="600" kern="1200" dirty="0"/>
        </a:p>
      </dsp:txBody>
      <dsp:txXfrm>
        <a:off x="938818" y="135113"/>
        <a:ext cx="668597" cy="415131"/>
      </dsp:txXfrm>
    </dsp:sp>
    <dsp:sp modelId="{70D9A5F5-4FC7-4C4F-B8C9-3A6C3CD3CD68}">
      <dsp:nvSpPr>
        <dsp:cNvPr id="0" name=""/>
        <dsp:cNvSpPr/>
      </dsp:nvSpPr>
      <dsp:spPr>
        <a:xfrm>
          <a:off x="1697490" y="48897"/>
          <a:ext cx="694427" cy="44096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05B2C1A-F0E9-4CCC-B9BB-A8B60076EE76}">
      <dsp:nvSpPr>
        <dsp:cNvPr id="0" name=""/>
        <dsp:cNvSpPr/>
      </dsp:nvSpPr>
      <dsp:spPr>
        <a:xfrm>
          <a:off x="1774649" y="122198"/>
          <a:ext cx="694427" cy="4409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it-IT" sz="600" kern="1200" dirty="0"/>
            <a:t>Regime fiscale dei rendimenti</a:t>
          </a:r>
          <a:endParaRPr lang="en-US" sz="600" kern="1200" dirty="0"/>
        </a:p>
      </dsp:txBody>
      <dsp:txXfrm>
        <a:off x="1787564" y="135113"/>
        <a:ext cx="668597" cy="41513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4FAB1-47C8-4DD8-B2EA-B12C4F7EE619}">
      <dsp:nvSpPr>
        <dsp:cNvPr id="0" name=""/>
        <dsp:cNvSpPr/>
      </dsp:nvSpPr>
      <dsp:spPr>
        <a:xfrm>
          <a:off x="0" y="48897"/>
          <a:ext cx="694427" cy="44096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651835F-FC80-4E6D-8109-2BA4CF304CEC}">
      <dsp:nvSpPr>
        <dsp:cNvPr id="0" name=""/>
        <dsp:cNvSpPr/>
      </dsp:nvSpPr>
      <dsp:spPr>
        <a:xfrm>
          <a:off x="77158" y="122198"/>
          <a:ext cx="694427" cy="4409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it-IT" sz="600" kern="1200" dirty="0"/>
            <a:t>Deducibilità fiscale</a:t>
          </a:r>
        </a:p>
      </dsp:txBody>
      <dsp:txXfrm>
        <a:off x="90073" y="135113"/>
        <a:ext cx="668597" cy="415131"/>
      </dsp:txXfrm>
    </dsp:sp>
    <dsp:sp modelId="{744A460C-7242-4CF7-80BA-7BC35B98BB24}">
      <dsp:nvSpPr>
        <dsp:cNvPr id="0" name=""/>
        <dsp:cNvSpPr/>
      </dsp:nvSpPr>
      <dsp:spPr>
        <a:xfrm>
          <a:off x="848745" y="48897"/>
          <a:ext cx="694427" cy="44096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D561747-3E15-47FE-9261-8BD083E98737}">
      <dsp:nvSpPr>
        <dsp:cNvPr id="0" name=""/>
        <dsp:cNvSpPr/>
      </dsp:nvSpPr>
      <dsp:spPr>
        <a:xfrm>
          <a:off x="925903" y="122198"/>
          <a:ext cx="694427" cy="4409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it-IT" sz="600" kern="1200" dirty="0"/>
            <a:t>Tassazione agevolata in fase di prestazione</a:t>
          </a:r>
          <a:endParaRPr lang="en-US" sz="600" kern="1200" dirty="0"/>
        </a:p>
      </dsp:txBody>
      <dsp:txXfrm>
        <a:off x="938818" y="135113"/>
        <a:ext cx="668597" cy="415131"/>
      </dsp:txXfrm>
    </dsp:sp>
    <dsp:sp modelId="{70D9A5F5-4FC7-4C4F-B8C9-3A6C3CD3CD68}">
      <dsp:nvSpPr>
        <dsp:cNvPr id="0" name=""/>
        <dsp:cNvSpPr/>
      </dsp:nvSpPr>
      <dsp:spPr>
        <a:xfrm>
          <a:off x="1697490" y="48897"/>
          <a:ext cx="694427" cy="44096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05B2C1A-F0E9-4CCC-B9BB-A8B60076EE76}">
      <dsp:nvSpPr>
        <dsp:cNvPr id="0" name=""/>
        <dsp:cNvSpPr/>
      </dsp:nvSpPr>
      <dsp:spPr>
        <a:xfrm>
          <a:off x="1774649" y="122198"/>
          <a:ext cx="694427" cy="4409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it-IT" sz="600" kern="1200" dirty="0"/>
            <a:t>Regime fiscale dei rendimenti</a:t>
          </a:r>
          <a:endParaRPr lang="en-US" sz="600" kern="1200" dirty="0"/>
        </a:p>
      </dsp:txBody>
      <dsp:txXfrm>
        <a:off x="1787564" y="135113"/>
        <a:ext cx="668597" cy="41513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4FAB1-47C8-4DD8-B2EA-B12C4F7EE619}">
      <dsp:nvSpPr>
        <dsp:cNvPr id="0" name=""/>
        <dsp:cNvSpPr/>
      </dsp:nvSpPr>
      <dsp:spPr>
        <a:xfrm>
          <a:off x="0" y="48897"/>
          <a:ext cx="694427" cy="44096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651835F-FC80-4E6D-8109-2BA4CF304CEC}">
      <dsp:nvSpPr>
        <dsp:cNvPr id="0" name=""/>
        <dsp:cNvSpPr/>
      </dsp:nvSpPr>
      <dsp:spPr>
        <a:xfrm>
          <a:off x="77158" y="122198"/>
          <a:ext cx="694427" cy="4409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it-IT" sz="600" kern="1200" dirty="0"/>
            <a:t>Deducibilità fiscale</a:t>
          </a:r>
        </a:p>
      </dsp:txBody>
      <dsp:txXfrm>
        <a:off x="90073" y="135113"/>
        <a:ext cx="668597" cy="415131"/>
      </dsp:txXfrm>
    </dsp:sp>
    <dsp:sp modelId="{744A460C-7242-4CF7-80BA-7BC35B98BB24}">
      <dsp:nvSpPr>
        <dsp:cNvPr id="0" name=""/>
        <dsp:cNvSpPr/>
      </dsp:nvSpPr>
      <dsp:spPr>
        <a:xfrm>
          <a:off x="848745" y="48897"/>
          <a:ext cx="694427" cy="44096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D561747-3E15-47FE-9261-8BD083E98737}">
      <dsp:nvSpPr>
        <dsp:cNvPr id="0" name=""/>
        <dsp:cNvSpPr/>
      </dsp:nvSpPr>
      <dsp:spPr>
        <a:xfrm>
          <a:off x="925903" y="122198"/>
          <a:ext cx="694427" cy="4409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it-IT" sz="600" kern="1200" dirty="0"/>
            <a:t>Tassazione agevolata in fase di prestazione</a:t>
          </a:r>
          <a:endParaRPr lang="en-US" sz="600" kern="1200" dirty="0"/>
        </a:p>
      </dsp:txBody>
      <dsp:txXfrm>
        <a:off x="938818" y="135113"/>
        <a:ext cx="668597" cy="415131"/>
      </dsp:txXfrm>
    </dsp:sp>
    <dsp:sp modelId="{70D9A5F5-4FC7-4C4F-B8C9-3A6C3CD3CD68}">
      <dsp:nvSpPr>
        <dsp:cNvPr id="0" name=""/>
        <dsp:cNvSpPr/>
      </dsp:nvSpPr>
      <dsp:spPr>
        <a:xfrm>
          <a:off x="1697490" y="48897"/>
          <a:ext cx="694427" cy="44096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05B2C1A-F0E9-4CCC-B9BB-A8B60076EE76}">
      <dsp:nvSpPr>
        <dsp:cNvPr id="0" name=""/>
        <dsp:cNvSpPr/>
      </dsp:nvSpPr>
      <dsp:spPr>
        <a:xfrm>
          <a:off x="1774649" y="122198"/>
          <a:ext cx="694427" cy="4409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it-IT" sz="600" kern="1200" dirty="0"/>
            <a:t>Regime fiscale dei rendimenti</a:t>
          </a:r>
          <a:endParaRPr lang="en-US" sz="600" kern="1200" dirty="0"/>
        </a:p>
      </dsp:txBody>
      <dsp:txXfrm>
        <a:off x="1787564" y="135113"/>
        <a:ext cx="668597" cy="41513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4FAB1-47C8-4DD8-B2EA-B12C4F7EE619}">
      <dsp:nvSpPr>
        <dsp:cNvPr id="0" name=""/>
        <dsp:cNvSpPr/>
      </dsp:nvSpPr>
      <dsp:spPr>
        <a:xfrm>
          <a:off x="0" y="48897"/>
          <a:ext cx="694427" cy="44096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651835F-FC80-4E6D-8109-2BA4CF304CEC}">
      <dsp:nvSpPr>
        <dsp:cNvPr id="0" name=""/>
        <dsp:cNvSpPr/>
      </dsp:nvSpPr>
      <dsp:spPr>
        <a:xfrm>
          <a:off x="77158" y="122198"/>
          <a:ext cx="694427" cy="4409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it-IT" sz="600" kern="1200" dirty="0"/>
            <a:t>Deducibilità fiscale</a:t>
          </a:r>
        </a:p>
      </dsp:txBody>
      <dsp:txXfrm>
        <a:off x="90073" y="135113"/>
        <a:ext cx="668597" cy="415131"/>
      </dsp:txXfrm>
    </dsp:sp>
    <dsp:sp modelId="{744A460C-7242-4CF7-80BA-7BC35B98BB24}">
      <dsp:nvSpPr>
        <dsp:cNvPr id="0" name=""/>
        <dsp:cNvSpPr/>
      </dsp:nvSpPr>
      <dsp:spPr>
        <a:xfrm>
          <a:off x="848745" y="48897"/>
          <a:ext cx="694427" cy="44096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D561747-3E15-47FE-9261-8BD083E98737}">
      <dsp:nvSpPr>
        <dsp:cNvPr id="0" name=""/>
        <dsp:cNvSpPr/>
      </dsp:nvSpPr>
      <dsp:spPr>
        <a:xfrm>
          <a:off x="925903" y="122198"/>
          <a:ext cx="694427" cy="4409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it-IT" sz="600" kern="1200" dirty="0"/>
            <a:t>Tassazione agevolata in fase di prestazione</a:t>
          </a:r>
          <a:endParaRPr lang="en-US" sz="600" kern="1200" dirty="0"/>
        </a:p>
      </dsp:txBody>
      <dsp:txXfrm>
        <a:off x="938818" y="135113"/>
        <a:ext cx="668597" cy="415131"/>
      </dsp:txXfrm>
    </dsp:sp>
    <dsp:sp modelId="{70D9A5F5-4FC7-4C4F-B8C9-3A6C3CD3CD68}">
      <dsp:nvSpPr>
        <dsp:cNvPr id="0" name=""/>
        <dsp:cNvSpPr/>
      </dsp:nvSpPr>
      <dsp:spPr>
        <a:xfrm>
          <a:off x="1697490" y="48897"/>
          <a:ext cx="694427" cy="44096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05B2C1A-F0E9-4CCC-B9BB-A8B60076EE76}">
      <dsp:nvSpPr>
        <dsp:cNvPr id="0" name=""/>
        <dsp:cNvSpPr/>
      </dsp:nvSpPr>
      <dsp:spPr>
        <a:xfrm>
          <a:off x="1774649" y="122198"/>
          <a:ext cx="694427" cy="4409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it-IT" sz="600" kern="1200" dirty="0"/>
            <a:t>Regime fiscale dei rendimenti</a:t>
          </a:r>
          <a:endParaRPr lang="en-US" sz="600" kern="1200" dirty="0"/>
        </a:p>
      </dsp:txBody>
      <dsp:txXfrm>
        <a:off x="1787564" y="135113"/>
        <a:ext cx="668597" cy="41513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4FAB1-47C8-4DD8-B2EA-B12C4F7EE619}">
      <dsp:nvSpPr>
        <dsp:cNvPr id="0" name=""/>
        <dsp:cNvSpPr/>
      </dsp:nvSpPr>
      <dsp:spPr>
        <a:xfrm>
          <a:off x="0" y="788172"/>
          <a:ext cx="2859785" cy="181596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651835F-FC80-4E6D-8109-2BA4CF304CEC}">
      <dsp:nvSpPr>
        <dsp:cNvPr id="0" name=""/>
        <dsp:cNvSpPr/>
      </dsp:nvSpPr>
      <dsp:spPr>
        <a:xfrm>
          <a:off x="317754" y="1090039"/>
          <a:ext cx="2859785" cy="18159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it-IT" sz="3500" kern="1200" dirty="0"/>
            <a:t>Risparmio finanziario</a:t>
          </a:r>
        </a:p>
      </dsp:txBody>
      <dsp:txXfrm>
        <a:off x="370942" y="1143227"/>
        <a:ext cx="2753409" cy="1709588"/>
      </dsp:txXfrm>
    </dsp:sp>
    <dsp:sp modelId="{744A460C-7242-4CF7-80BA-7BC35B98BB24}">
      <dsp:nvSpPr>
        <dsp:cNvPr id="0" name=""/>
        <dsp:cNvSpPr/>
      </dsp:nvSpPr>
      <dsp:spPr>
        <a:xfrm>
          <a:off x="3495294" y="788172"/>
          <a:ext cx="2859785" cy="181596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D561747-3E15-47FE-9261-8BD083E98737}">
      <dsp:nvSpPr>
        <dsp:cNvPr id="0" name=""/>
        <dsp:cNvSpPr/>
      </dsp:nvSpPr>
      <dsp:spPr>
        <a:xfrm>
          <a:off x="3813048" y="1090039"/>
          <a:ext cx="2859785" cy="18159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it-IT" sz="3500" kern="1200" dirty="0"/>
            <a:t>Risparmio fiscale</a:t>
          </a:r>
          <a:endParaRPr lang="en-US" sz="3500" kern="1200" dirty="0"/>
        </a:p>
      </dsp:txBody>
      <dsp:txXfrm>
        <a:off x="3866236" y="1143227"/>
        <a:ext cx="2753409" cy="1709588"/>
      </dsp:txXfrm>
    </dsp:sp>
    <dsp:sp modelId="{70D9A5F5-4FC7-4C4F-B8C9-3A6C3CD3CD68}">
      <dsp:nvSpPr>
        <dsp:cNvPr id="0" name=""/>
        <dsp:cNvSpPr/>
      </dsp:nvSpPr>
      <dsp:spPr>
        <a:xfrm>
          <a:off x="6990587" y="788172"/>
          <a:ext cx="2859785" cy="181596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05B2C1A-F0E9-4CCC-B9BB-A8B60076EE76}">
      <dsp:nvSpPr>
        <dsp:cNvPr id="0" name=""/>
        <dsp:cNvSpPr/>
      </dsp:nvSpPr>
      <dsp:spPr>
        <a:xfrm>
          <a:off x="7308341" y="1090039"/>
          <a:ext cx="2859785" cy="18159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it-IT" sz="3500" kern="1200" dirty="0"/>
            <a:t>Risparmio contributivo</a:t>
          </a:r>
          <a:endParaRPr lang="en-US" sz="3500" kern="1200" dirty="0"/>
        </a:p>
      </dsp:txBody>
      <dsp:txXfrm>
        <a:off x="7361529" y="1143227"/>
        <a:ext cx="2753409" cy="170958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4FAB1-47C8-4DD8-B2EA-B12C4F7EE619}">
      <dsp:nvSpPr>
        <dsp:cNvPr id="0" name=""/>
        <dsp:cNvSpPr/>
      </dsp:nvSpPr>
      <dsp:spPr>
        <a:xfrm>
          <a:off x="0" y="48814"/>
          <a:ext cx="694574" cy="44105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651835F-FC80-4E6D-8109-2BA4CF304CEC}">
      <dsp:nvSpPr>
        <dsp:cNvPr id="0" name=""/>
        <dsp:cNvSpPr/>
      </dsp:nvSpPr>
      <dsp:spPr>
        <a:xfrm>
          <a:off x="77175" y="122130"/>
          <a:ext cx="694574" cy="4410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it-IT" sz="800" kern="1200" dirty="0"/>
            <a:t>Risparmio finanziario</a:t>
          </a:r>
        </a:p>
      </dsp:txBody>
      <dsp:txXfrm>
        <a:off x="90093" y="135048"/>
        <a:ext cx="668738" cy="415219"/>
      </dsp:txXfrm>
    </dsp:sp>
    <dsp:sp modelId="{744A460C-7242-4CF7-80BA-7BC35B98BB24}">
      <dsp:nvSpPr>
        <dsp:cNvPr id="0" name=""/>
        <dsp:cNvSpPr/>
      </dsp:nvSpPr>
      <dsp:spPr>
        <a:xfrm>
          <a:off x="848924" y="48814"/>
          <a:ext cx="694574" cy="44105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D561747-3E15-47FE-9261-8BD083E98737}">
      <dsp:nvSpPr>
        <dsp:cNvPr id="0" name=""/>
        <dsp:cNvSpPr/>
      </dsp:nvSpPr>
      <dsp:spPr>
        <a:xfrm>
          <a:off x="926100" y="122130"/>
          <a:ext cx="694574" cy="4410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it-IT" sz="800" kern="1200" dirty="0"/>
            <a:t>Risparmio fiscale</a:t>
          </a:r>
          <a:endParaRPr lang="en-US" sz="800" kern="1200" dirty="0"/>
        </a:p>
      </dsp:txBody>
      <dsp:txXfrm>
        <a:off x="939018" y="135048"/>
        <a:ext cx="668738" cy="415219"/>
      </dsp:txXfrm>
    </dsp:sp>
    <dsp:sp modelId="{70D9A5F5-4FC7-4C4F-B8C9-3A6C3CD3CD68}">
      <dsp:nvSpPr>
        <dsp:cNvPr id="0" name=""/>
        <dsp:cNvSpPr/>
      </dsp:nvSpPr>
      <dsp:spPr>
        <a:xfrm>
          <a:off x="1697849" y="48814"/>
          <a:ext cx="694574" cy="44105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05B2C1A-F0E9-4CCC-B9BB-A8B60076EE76}">
      <dsp:nvSpPr>
        <dsp:cNvPr id="0" name=""/>
        <dsp:cNvSpPr/>
      </dsp:nvSpPr>
      <dsp:spPr>
        <a:xfrm>
          <a:off x="1775025" y="122130"/>
          <a:ext cx="694574" cy="4410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it-IT" sz="800" kern="1200" dirty="0"/>
            <a:t>Risparmio contributivo</a:t>
          </a:r>
          <a:endParaRPr lang="en-US" sz="800" kern="1200" dirty="0"/>
        </a:p>
      </dsp:txBody>
      <dsp:txXfrm>
        <a:off x="1787943" y="135048"/>
        <a:ext cx="668738" cy="41521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4FAB1-47C8-4DD8-B2EA-B12C4F7EE619}">
      <dsp:nvSpPr>
        <dsp:cNvPr id="0" name=""/>
        <dsp:cNvSpPr/>
      </dsp:nvSpPr>
      <dsp:spPr>
        <a:xfrm>
          <a:off x="0" y="48814"/>
          <a:ext cx="694574" cy="44105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651835F-FC80-4E6D-8109-2BA4CF304CEC}">
      <dsp:nvSpPr>
        <dsp:cNvPr id="0" name=""/>
        <dsp:cNvSpPr/>
      </dsp:nvSpPr>
      <dsp:spPr>
        <a:xfrm>
          <a:off x="77175" y="122130"/>
          <a:ext cx="694574" cy="4410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it-IT" sz="800" kern="1200" dirty="0"/>
            <a:t>Risparmio finanziario</a:t>
          </a:r>
        </a:p>
      </dsp:txBody>
      <dsp:txXfrm>
        <a:off x="90093" y="135048"/>
        <a:ext cx="668738" cy="415219"/>
      </dsp:txXfrm>
    </dsp:sp>
    <dsp:sp modelId="{744A460C-7242-4CF7-80BA-7BC35B98BB24}">
      <dsp:nvSpPr>
        <dsp:cNvPr id="0" name=""/>
        <dsp:cNvSpPr/>
      </dsp:nvSpPr>
      <dsp:spPr>
        <a:xfrm>
          <a:off x="848924" y="48814"/>
          <a:ext cx="694574" cy="44105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D561747-3E15-47FE-9261-8BD083E98737}">
      <dsp:nvSpPr>
        <dsp:cNvPr id="0" name=""/>
        <dsp:cNvSpPr/>
      </dsp:nvSpPr>
      <dsp:spPr>
        <a:xfrm>
          <a:off x="926100" y="122130"/>
          <a:ext cx="694574" cy="4410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it-IT" sz="800" kern="1200" dirty="0"/>
            <a:t>Risparmio fiscale</a:t>
          </a:r>
          <a:endParaRPr lang="en-US" sz="800" kern="1200" dirty="0"/>
        </a:p>
      </dsp:txBody>
      <dsp:txXfrm>
        <a:off x="939018" y="135048"/>
        <a:ext cx="668738" cy="415219"/>
      </dsp:txXfrm>
    </dsp:sp>
    <dsp:sp modelId="{70D9A5F5-4FC7-4C4F-B8C9-3A6C3CD3CD68}">
      <dsp:nvSpPr>
        <dsp:cNvPr id="0" name=""/>
        <dsp:cNvSpPr/>
      </dsp:nvSpPr>
      <dsp:spPr>
        <a:xfrm>
          <a:off x="1697849" y="48814"/>
          <a:ext cx="694574" cy="44105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05B2C1A-F0E9-4CCC-B9BB-A8B60076EE76}">
      <dsp:nvSpPr>
        <dsp:cNvPr id="0" name=""/>
        <dsp:cNvSpPr/>
      </dsp:nvSpPr>
      <dsp:spPr>
        <a:xfrm>
          <a:off x="1775025" y="122130"/>
          <a:ext cx="694574" cy="4410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it-IT" sz="800" kern="1200" dirty="0"/>
            <a:t>Risparmio contributivo</a:t>
          </a:r>
          <a:endParaRPr lang="en-US" sz="800" kern="1200" dirty="0"/>
        </a:p>
      </dsp:txBody>
      <dsp:txXfrm>
        <a:off x="1787943" y="135048"/>
        <a:ext cx="668738" cy="41521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4FAB1-47C8-4DD8-B2EA-B12C4F7EE619}">
      <dsp:nvSpPr>
        <dsp:cNvPr id="0" name=""/>
        <dsp:cNvSpPr/>
      </dsp:nvSpPr>
      <dsp:spPr>
        <a:xfrm>
          <a:off x="0" y="48814"/>
          <a:ext cx="694574" cy="44105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651835F-FC80-4E6D-8109-2BA4CF304CEC}">
      <dsp:nvSpPr>
        <dsp:cNvPr id="0" name=""/>
        <dsp:cNvSpPr/>
      </dsp:nvSpPr>
      <dsp:spPr>
        <a:xfrm>
          <a:off x="77175" y="122130"/>
          <a:ext cx="694574" cy="4410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it-IT" sz="800" kern="1200" dirty="0"/>
            <a:t>Risparmio finanziario</a:t>
          </a:r>
        </a:p>
      </dsp:txBody>
      <dsp:txXfrm>
        <a:off x="90093" y="135048"/>
        <a:ext cx="668738" cy="415219"/>
      </dsp:txXfrm>
    </dsp:sp>
    <dsp:sp modelId="{744A460C-7242-4CF7-80BA-7BC35B98BB24}">
      <dsp:nvSpPr>
        <dsp:cNvPr id="0" name=""/>
        <dsp:cNvSpPr/>
      </dsp:nvSpPr>
      <dsp:spPr>
        <a:xfrm>
          <a:off x="848924" y="48814"/>
          <a:ext cx="694574" cy="44105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D561747-3E15-47FE-9261-8BD083E98737}">
      <dsp:nvSpPr>
        <dsp:cNvPr id="0" name=""/>
        <dsp:cNvSpPr/>
      </dsp:nvSpPr>
      <dsp:spPr>
        <a:xfrm>
          <a:off x="926100" y="122130"/>
          <a:ext cx="694574" cy="4410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it-IT" sz="800" kern="1200" dirty="0"/>
            <a:t>Risparmio fiscale</a:t>
          </a:r>
          <a:endParaRPr lang="en-US" sz="800" kern="1200" dirty="0"/>
        </a:p>
      </dsp:txBody>
      <dsp:txXfrm>
        <a:off x="939018" y="135048"/>
        <a:ext cx="668738" cy="415219"/>
      </dsp:txXfrm>
    </dsp:sp>
    <dsp:sp modelId="{70D9A5F5-4FC7-4C4F-B8C9-3A6C3CD3CD68}">
      <dsp:nvSpPr>
        <dsp:cNvPr id="0" name=""/>
        <dsp:cNvSpPr/>
      </dsp:nvSpPr>
      <dsp:spPr>
        <a:xfrm>
          <a:off x="1697849" y="48814"/>
          <a:ext cx="694574" cy="44105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05B2C1A-F0E9-4CCC-B9BB-A8B60076EE76}">
      <dsp:nvSpPr>
        <dsp:cNvPr id="0" name=""/>
        <dsp:cNvSpPr/>
      </dsp:nvSpPr>
      <dsp:spPr>
        <a:xfrm>
          <a:off x="1775025" y="122130"/>
          <a:ext cx="694574" cy="4410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it-IT" sz="800" kern="1200" dirty="0"/>
            <a:t>Risparmio contributivo</a:t>
          </a:r>
          <a:endParaRPr lang="en-US" sz="800" kern="1200" dirty="0"/>
        </a:p>
      </dsp:txBody>
      <dsp:txXfrm>
        <a:off x="1787943" y="135048"/>
        <a:ext cx="668738" cy="4152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FF6A47-DE5C-4B92-B9D2-18AC3C7CECA8}">
      <dsp:nvSpPr>
        <dsp:cNvPr id="0" name=""/>
        <dsp:cNvSpPr/>
      </dsp:nvSpPr>
      <dsp:spPr>
        <a:xfrm>
          <a:off x="0" y="101375"/>
          <a:ext cx="583563" cy="37056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57C8EFE-6C0C-48A0-AE09-A228A9628AFD}">
      <dsp:nvSpPr>
        <dsp:cNvPr id="0" name=""/>
        <dsp:cNvSpPr/>
      </dsp:nvSpPr>
      <dsp:spPr>
        <a:xfrm>
          <a:off x="64840" y="162973"/>
          <a:ext cx="583563" cy="3705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it-IT" sz="600" kern="1200"/>
            <a:t>Come funziona</a:t>
          </a:r>
          <a:endParaRPr lang="en-US" sz="600" kern="1200"/>
        </a:p>
      </dsp:txBody>
      <dsp:txXfrm>
        <a:off x="75693" y="173826"/>
        <a:ext cx="561857" cy="348856"/>
      </dsp:txXfrm>
    </dsp:sp>
    <dsp:sp modelId="{BF9F6B01-63B3-492E-B6A6-4A5EF6A22029}">
      <dsp:nvSpPr>
        <dsp:cNvPr id="0" name=""/>
        <dsp:cNvSpPr/>
      </dsp:nvSpPr>
      <dsp:spPr>
        <a:xfrm>
          <a:off x="713244" y="101375"/>
          <a:ext cx="583563" cy="37056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7F89F7BE-3C3B-4065-9874-4ACD5CF381A5}">
      <dsp:nvSpPr>
        <dsp:cNvPr id="0" name=""/>
        <dsp:cNvSpPr/>
      </dsp:nvSpPr>
      <dsp:spPr>
        <a:xfrm>
          <a:off x="778084" y="162973"/>
          <a:ext cx="583563" cy="3705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it-IT" sz="600" kern="1200"/>
            <a:t>Gap previdenziale</a:t>
          </a:r>
          <a:endParaRPr lang="en-US" sz="600" kern="1200"/>
        </a:p>
      </dsp:txBody>
      <dsp:txXfrm>
        <a:off x="788937" y="173826"/>
        <a:ext cx="561857" cy="348856"/>
      </dsp:txXfrm>
    </dsp:sp>
    <dsp:sp modelId="{2D416C72-0468-4633-A05F-7201BBA979FD}">
      <dsp:nvSpPr>
        <dsp:cNvPr id="0" name=""/>
        <dsp:cNvSpPr/>
      </dsp:nvSpPr>
      <dsp:spPr>
        <a:xfrm>
          <a:off x="1426488" y="101375"/>
          <a:ext cx="583563" cy="37056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F45CEEA-2BB2-43BB-ACF9-48881AF0DCFF}">
      <dsp:nvSpPr>
        <dsp:cNvPr id="0" name=""/>
        <dsp:cNvSpPr/>
      </dsp:nvSpPr>
      <dsp:spPr>
        <a:xfrm>
          <a:off x="1491329" y="162973"/>
          <a:ext cx="583563" cy="3705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it-IT" sz="600" kern="1200"/>
            <a:t>Come contribuire</a:t>
          </a:r>
          <a:endParaRPr lang="en-US" sz="600" kern="1200"/>
        </a:p>
      </dsp:txBody>
      <dsp:txXfrm>
        <a:off x="1502182" y="173826"/>
        <a:ext cx="561857" cy="3488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FF6A47-DE5C-4B92-B9D2-18AC3C7CECA8}">
      <dsp:nvSpPr>
        <dsp:cNvPr id="0" name=""/>
        <dsp:cNvSpPr/>
      </dsp:nvSpPr>
      <dsp:spPr>
        <a:xfrm>
          <a:off x="0" y="101375"/>
          <a:ext cx="583563" cy="37056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57C8EFE-6C0C-48A0-AE09-A228A9628AFD}">
      <dsp:nvSpPr>
        <dsp:cNvPr id="0" name=""/>
        <dsp:cNvSpPr/>
      </dsp:nvSpPr>
      <dsp:spPr>
        <a:xfrm>
          <a:off x="64840" y="162973"/>
          <a:ext cx="583563" cy="3705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it-IT" sz="600" kern="1200"/>
            <a:t>Come funziona</a:t>
          </a:r>
          <a:endParaRPr lang="en-US" sz="600" kern="1200"/>
        </a:p>
      </dsp:txBody>
      <dsp:txXfrm>
        <a:off x="75693" y="173826"/>
        <a:ext cx="561857" cy="348856"/>
      </dsp:txXfrm>
    </dsp:sp>
    <dsp:sp modelId="{BF9F6B01-63B3-492E-B6A6-4A5EF6A22029}">
      <dsp:nvSpPr>
        <dsp:cNvPr id="0" name=""/>
        <dsp:cNvSpPr/>
      </dsp:nvSpPr>
      <dsp:spPr>
        <a:xfrm>
          <a:off x="713244" y="101375"/>
          <a:ext cx="583563" cy="37056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7F89F7BE-3C3B-4065-9874-4ACD5CF381A5}">
      <dsp:nvSpPr>
        <dsp:cNvPr id="0" name=""/>
        <dsp:cNvSpPr/>
      </dsp:nvSpPr>
      <dsp:spPr>
        <a:xfrm>
          <a:off x="778084" y="162973"/>
          <a:ext cx="583563" cy="3705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it-IT" sz="600" kern="1200"/>
            <a:t>Gap previdenziale</a:t>
          </a:r>
          <a:endParaRPr lang="en-US" sz="600" kern="1200"/>
        </a:p>
      </dsp:txBody>
      <dsp:txXfrm>
        <a:off x="788937" y="173826"/>
        <a:ext cx="561857" cy="348856"/>
      </dsp:txXfrm>
    </dsp:sp>
    <dsp:sp modelId="{2D416C72-0468-4633-A05F-7201BBA979FD}">
      <dsp:nvSpPr>
        <dsp:cNvPr id="0" name=""/>
        <dsp:cNvSpPr/>
      </dsp:nvSpPr>
      <dsp:spPr>
        <a:xfrm>
          <a:off x="1426488" y="101375"/>
          <a:ext cx="583563" cy="37056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F45CEEA-2BB2-43BB-ACF9-48881AF0DCFF}">
      <dsp:nvSpPr>
        <dsp:cNvPr id="0" name=""/>
        <dsp:cNvSpPr/>
      </dsp:nvSpPr>
      <dsp:spPr>
        <a:xfrm>
          <a:off x="1491329" y="162973"/>
          <a:ext cx="583563" cy="3705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it-IT" sz="600" kern="1200"/>
            <a:t>Come contribuire</a:t>
          </a:r>
          <a:endParaRPr lang="en-US" sz="600" kern="1200"/>
        </a:p>
      </dsp:txBody>
      <dsp:txXfrm>
        <a:off x="1502182" y="173826"/>
        <a:ext cx="561857" cy="3488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A1DDB3-AFA8-425B-BAF3-718864B3F9EC}">
      <dsp:nvSpPr>
        <dsp:cNvPr id="0" name=""/>
        <dsp:cNvSpPr/>
      </dsp:nvSpPr>
      <dsp:spPr>
        <a:xfrm>
          <a:off x="797779" y="1057379"/>
          <a:ext cx="2447317" cy="12236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kern="1200"/>
            <a:t>Per contribuire al fondo pensione ci sono due modalità: </a:t>
          </a:r>
        </a:p>
      </dsp:txBody>
      <dsp:txXfrm>
        <a:off x="833619" y="1093219"/>
        <a:ext cx="2375637" cy="1151978"/>
      </dsp:txXfrm>
    </dsp:sp>
    <dsp:sp modelId="{171BA4F0-EECE-415C-8EB0-D1E27032A516}">
      <dsp:nvSpPr>
        <dsp:cNvPr id="0" name=""/>
        <dsp:cNvSpPr/>
      </dsp:nvSpPr>
      <dsp:spPr>
        <a:xfrm rot="18770822">
          <a:off x="3014807" y="1114259"/>
          <a:ext cx="1439506" cy="54492"/>
        </a:xfrm>
        <a:custGeom>
          <a:avLst/>
          <a:gdLst/>
          <a:ahLst/>
          <a:cxnLst/>
          <a:rect l="0" t="0" r="0" b="0"/>
          <a:pathLst>
            <a:path>
              <a:moveTo>
                <a:pt x="0" y="27246"/>
              </a:moveTo>
              <a:lnTo>
                <a:pt x="1439506" y="272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3698572" y="1105518"/>
        <a:ext cx="71975" cy="71975"/>
      </dsp:txXfrm>
    </dsp:sp>
    <dsp:sp modelId="{ED28C648-9514-4986-B05B-A1C9579B3FC0}">
      <dsp:nvSpPr>
        <dsp:cNvPr id="0" name=""/>
        <dsp:cNvSpPr/>
      </dsp:nvSpPr>
      <dsp:spPr>
        <a:xfrm>
          <a:off x="4224023" y="1973"/>
          <a:ext cx="2447317" cy="12236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kern="1200" dirty="0"/>
            <a:t>Versamenti volontari</a:t>
          </a:r>
        </a:p>
      </dsp:txBody>
      <dsp:txXfrm>
        <a:off x="4259863" y="37813"/>
        <a:ext cx="2375637" cy="1151978"/>
      </dsp:txXfrm>
    </dsp:sp>
    <dsp:sp modelId="{2E3CE9E1-71CA-4826-90F6-038919A92D64}">
      <dsp:nvSpPr>
        <dsp:cNvPr id="0" name=""/>
        <dsp:cNvSpPr/>
      </dsp:nvSpPr>
      <dsp:spPr>
        <a:xfrm>
          <a:off x="6671341" y="586556"/>
          <a:ext cx="978926" cy="54492"/>
        </a:xfrm>
        <a:custGeom>
          <a:avLst/>
          <a:gdLst/>
          <a:ahLst/>
          <a:cxnLst/>
          <a:rect l="0" t="0" r="0" b="0"/>
          <a:pathLst>
            <a:path>
              <a:moveTo>
                <a:pt x="0" y="27246"/>
              </a:moveTo>
              <a:lnTo>
                <a:pt x="978926" y="272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7136331" y="589329"/>
        <a:ext cx="48946" cy="48946"/>
      </dsp:txXfrm>
    </dsp:sp>
    <dsp:sp modelId="{9E287F02-F898-40BC-B372-111FBE042861}">
      <dsp:nvSpPr>
        <dsp:cNvPr id="0" name=""/>
        <dsp:cNvSpPr/>
      </dsp:nvSpPr>
      <dsp:spPr>
        <a:xfrm>
          <a:off x="7650268" y="1973"/>
          <a:ext cx="2447317" cy="12236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kern="1200" dirty="0"/>
            <a:t>I versamenti volontari sono completamenti liberi ed a scelta del lavoratore, possono essere fatti con cadenza personalizzata.</a:t>
          </a:r>
        </a:p>
      </dsp:txBody>
      <dsp:txXfrm>
        <a:off x="7686108" y="37813"/>
        <a:ext cx="2375637" cy="1151978"/>
      </dsp:txXfrm>
    </dsp:sp>
    <dsp:sp modelId="{FDF46DFE-F559-4811-9A06-73F3A2C3F43E}">
      <dsp:nvSpPr>
        <dsp:cNvPr id="0" name=""/>
        <dsp:cNvSpPr/>
      </dsp:nvSpPr>
      <dsp:spPr>
        <a:xfrm rot="2829178">
          <a:off x="3014807" y="2169665"/>
          <a:ext cx="1439506" cy="54492"/>
        </a:xfrm>
        <a:custGeom>
          <a:avLst/>
          <a:gdLst/>
          <a:ahLst/>
          <a:cxnLst/>
          <a:rect l="0" t="0" r="0" b="0"/>
          <a:pathLst>
            <a:path>
              <a:moveTo>
                <a:pt x="0" y="27246"/>
              </a:moveTo>
              <a:lnTo>
                <a:pt x="1439506" y="272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3698572" y="2160923"/>
        <a:ext cx="71975" cy="71975"/>
      </dsp:txXfrm>
    </dsp:sp>
    <dsp:sp modelId="{37A4C171-F284-4189-B2D2-8F84457BE2D6}">
      <dsp:nvSpPr>
        <dsp:cNvPr id="0" name=""/>
        <dsp:cNvSpPr/>
      </dsp:nvSpPr>
      <dsp:spPr>
        <a:xfrm>
          <a:off x="4224023" y="2112784"/>
          <a:ext cx="2447317" cy="12236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kern="1200" dirty="0"/>
            <a:t>TFR</a:t>
          </a:r>
        </a:p>
        <a:p>
          <a:pPr marL="0" lvl="0" indent="0" algn="ctr" defTabSz="533400">
            <a:lnSpc>
              <a:spcPct val="90000"/>
            </a:lnSpc>
            <a:spcBef>
              <a:spcPct val="0"/>
            </a:spcBef>
            <a:spcAft>
              <a:spcPct val="35000"/>
            </a:spcAft>
            <a:buNone/>
          </a:pPr>
          <a:r>
            <a:rPr lang="it-IT" sz="1200" kern="1200" dirty="0"/>
            <a:t>Nel momento di assunzione si hanno 6 mesi in cui scegliere dove destinare il TFR: previdenza complementare o azienda. </a:t>
          </a:r>
        </a:p>
      </dsp:txBody>
      <dsp:txXfrm>
        <a:off x="4259863" y="2148624"/>
        <a:ext cx="2375637" cy="1151978"/>
      </dsp:txXfrm>
    </dsp:sp>
    <dsp:sp modelId="{C8A3301C-52F6-4FEC-BE42-CB67FCDC6452}">
      <dsp:nvSpPr>
        <dsp:cNvPr id="0" name=""/>
        <dsp:cNvSpPr/>
      </dsp:nvSpPr>
      <dsp:spPr>
        <a:xfrm rot="19457599">
          <a:off x="6558028" y="2345566"/>
          <a:ext cx="1205552" cy="54492"/>
        </a:xfrm>
        <a:custGeom>
          <a:avLst/>
          <a:gdLst/>
          <a:ahLst/>
          <a:cxnLst/>
          <a:rect l="0" t="0" r="0" b="0"/>
          <a:pathLst>
            <a:path>
              <a:moveTo>
                <a:pt x="0" y="27246"/>
              </a:moveTo>
              <a:lnTo>
                <a:pt x="1205552" y="272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7130665" y="2342673"/>
        <a:ext cx="60277" cy="60277"/>
      </dsp:txXfrm>
    </dsp:sp>
    <dsp:sp modelId="{8ADBE2A8-279A-4295-AD8F-0131053DC601}">
      <dsp:nvSpPr>
        <dsp:cNvPr id="0" name=""/>
        <dsp:cNvSpPr/>
      </dsp:nvSpPr>
      <dsp:spPr>
        <a:xfrm>
          <a:off x="7650268" y="1409181"/>
          <a:ext cx="2447317" cy="12236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kern="1200" dirty="0"/>
            <a:t>Se non viene espressa alcuna scelta si viene iscritti alla forma pensionistica collettiva individuata dal CCNL o dall’accordo aziendale (adesione tacita). </a:t>
          </a:r>
        </a:p>
      </dsp:txBody>
      <dsp:txXfrm>
        <a:off x="7686108" y="1445021"/>
        <a:ext cx="2375637" cy="1151978"/>
      </dsp:txXfrm>
    </dsp:sp>
    <dsp:sp modelId="{49135AC0-67F3-4C9D-BC0B-BC0255B97619}">
      <dsp:nvSpPr>
        <dsp:cNvPr id="0" name=""/>
        <dsp:cNvSpPr/>
      </dsp:nvSpPr>
      <dsp:spPr>
        <a:xfrm rot="2142401">
          <a:off x="6558028" y="3049170"/>
          <a:ext cx="1205552" cy="54492"/>
        </a:xfrm>
        <a:custGeom>
          <a:avLst/>
          <a:gdLst/>
          <a:ahLst/>
          <a:cxnLst/>
          <a:rect l="0" t="0" r="0" b="0"/>
          <a:pathLst>
            <a:path>
              <a:moveTo>
                <a:pt x="0" y="27246"/>
              </a:moveTo>
              <a:lnTo>
                <a:pt x="1205552" y="272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7130665" y="3046277"/>
        <a:ext cx="60277" cy="60277"/>
      </dsp:txXfrm>
    </dsp:sp>
    <dsp:sp modelId="{478BA820-278A-4337-AF6E-E34069043FE0}">
      <dsp:nvSpPr>
        <dsp:cNvPr id="0" name=""/>
        <dsp:cNvSpPr/>
      </dsp:nvSpPr>
      <dsp:spPr>
        <a:xfrm>
          <a:off x="7650268" y="2816388"/>
          <a:ext cx="2447317" cy="12236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0" i="0" kern="1200" dirty="0"/>
            <a:t>Se si decide di lasciare il TFR in Azienda il lavoratore lo riceverà come liquidazione al termine del rapporto di lavoro.</a:t>
          </a:r>
          <a:endParaRPr lang="it-IT" sz="1200" kern="1200" dirty="0"/>
        </a:p>
      </dsp:txBody>
      <dsp:txXfrm>
        <a:off x="7686108" y="2852228"/>
        <a:ext cx="2375637" cy="11519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FF6A47-DE5C-4B92-B9D2-18AC3C7CECA8}">
      <dsp:nvSpPr>
        <dsp:cNvPr id="0" name=""/>
        <dsp:cNvSpPr/>
      </dsp:nvSpPr>
      <dsp:spPr>
        <a:xfrm>
          <a:off x="0" y="101375"/>
          <a:ext cx="583563" cy="37056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57C8EFE-6C0C-48A0-AE09-A228A9628AFD}">
      <dsp:nvSpPr>
        <dsp:cNvPr id="0" name=""/>
        <dsp:cNvSpPr/>
      </dsp:nvSpPr>
      <dsp:spPr>
        <a:xfrm>
          <a:off x="64840" y="162973"/>
          <a:ext cx="583563" cy="3705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it-IT" sz="600" kern="1200"/>
            <a:t>Come funziona</a:t>
          </a:r>
          <a:endParaRPr lang="en-US" sz="600" kern="1200"/>
        </a:p>
      </dsp:txBody>
      <dsp:txXfrm>
        <a:off x="75693" y="173826"/>
        <a:ext cx="561857" cy="348856"/>
      </dsp:txXfrm>
    </dsp:sp>
    <dsp:sp modelId="{BF9F6B01-63B3-492E-B6A6-4A5EF6A22029}">
      <dsp:nvSpPr>
        <dsp:cNvPr id="0" name=""/>
        <dsp:cNvSpPr/>
      </dsp:nvSpPr>
      <dsp:spPr>
        <a:xfrm>
          <a:off x="713244" y="101375"/>
          <a:ext cx="583563" cy="37056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7F89F7BE-3C3B-4065-9874-4ACD5CF381A5}">
      <dsp:nvSpPr>
        <dsp:cNvPr id="0" name=""/>
        <dsp:cNvSpPr/>
      </dsp:nvSpPr>
      <dsp:spPr>
        <a:xfrm>
          <a:off x="778084" y="162973"/>
          <a:ext cx="583563" cy="3705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it-IT" sz="600" kern="1200"/>
            <a:t>Gap previdenziale</a:t>
          </a:r>
          <a:endParaRPr lang="en-US" sz="600" kern="1200"/>
        </a:p>
      </dsp:txBody>
      <dsp:txXfrm>
        <a:off x="788937" y="173826"/>
        <a:ext cx="561857" cy="348856"/>
      </dsp:txXfrm>
    </dsp:sp>
    <dsp:sp modelId="{2D416C72-0468-4633-A05F-7201BBA979FD}">
      <dsp:nvSpPr>
        <dsp:cNvPr id="0" name=""/>
        <dsp:cNvSpPr/>
      </dsp:nvSpPr>
      <dsp:spPr>
        <a:xfrm>
          <a:off x="1426488" y="101375"/>
          <a:ext cx="583563" cy="37056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F45CEEA-2BB2-43BB-ACF9-48881AF0DCFF}">
      <dsp:nvSpPr>
        <dsp:cNvPr id="0" name=""/>
        <dsp:cNvSpPr/>
      </dsp:nvSpPr>
      <dsp:spPr>
        <a:xfrm>
          <a:off x="1491329" y="162973"/>
          <a:ext cx="583563" cy="3705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it-IT" sz="600" kern="1200"/>
            <a:t>Come contribuire</a:t>
          </a:r>
          <a:endParaRPr lang="en-US" sz="600" kern="1200"/>
        </a:p>
      </dsp:txBody>
      <dsp:txXfrm>
        <a:off x="1502182" y="173826"/>
        <a:ext cx="561857" cy="3488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4FAB1-47C8-4DD8-B2EA-B12C4F7EE619}">
      <dsp:nvSpPr>
        <dsp:cNvPr id="0" name=""/>
        <dsp:cNvSpPr/>
      </dsp:nvSpPr>
      <dsp:spPr>
        <a:xfrm>
          <a:off x="0" y="788172"/>
          <a:ext cx="2859785" cy="181596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651835F-FC80-4E6D-8109-2BA4CF304CEC}">
      <dsp:nvSpPr>
        <dsp:cNvPr id="0" name=""/>
        <dsp:cNvSpPr/>
      </dsp:nvSpPr>
      <dsp:spPr>
        <a:xfrm>
          <a:off x="317753" y="1090039"/>
          <a:ext cx="2859785" cy="18159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it-IT" sz="2700" kern="1200" dirty="0"/>
            <a:t>Anticipazioni pre-pensionamento</a:t>
          </a:r>
          <a:endParaRPr lang="en-US" sz="2700" kern="1200" dirty="0"/>
        </a:p>
      </dsp:txBody>
      <dsp:txXfrm>
        <a:off x="370941" y="1143227"/>
        <a:ext cx="2753409" cy="1709588"/>
      </dsp:txXfrm>
    </dsp:sp>
    <dsp:sp modelId="{744A460C-7242-4CF7-80BA-7BC35B98BB24}">
      <dsp:nvSpPr>
        <dsp:cNvPr id="0" name=""/>
        <dsp:cNvSpPr/>
      </dsp:nvSpPr>
      <dsp:spPr>
        <a:xfrm>
          <a:off x="3495293" y="788172"/>
          <a:ext cx="2859785" cy="181596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D561747-3E15-47FE-9261-8BD083E98737}">
      <dsp:nvSpPr>
        <dsp:cNvPr id="0" name=""/>
        <dsp:cNvSpPr/>
      </dsp:nvSpPr>
      <dsp:spPr>
        <a:xfrm>
          <a:off x="3813047" y="1090039"/>
          <a:ext cx="2859785" cy="18159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it-IT" sz="2700" kern="1200"/>
            <a:t>Riscatti pre-pensionamento</a:t>
          </a:r>
          <a:endParaRPr lang="en-US" sz="2700" kern="1200"/>
        </a:p>
      </dsp:txBody>
      <dsp:txXfrm>
        <a:off x="3866235" y="1143227"/>
        <a:ext cx="2753409" cy="1709588"/>
      </dsp:txXfrm>
    </dsp:sp>
    <dsp:sp modelId="{70D9A5F5-4FC7-4C4F-B8C9-3A6C3CD3CD68}">
      <dsp:nvSpPr>
        <dsp:cNvPr id="0" name=""/>
        <dsp:cNvSpPr/>
      </dsp:nvSpPr>
      <dsp:spPr>
        <a:xfrm>
          <a:off x="6990587" y="788172"/>
          <a:ext cx="2859785" cy="181596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05B2C1A-F0E9-4CCC-B9BB-A8B60076EE76}">
      <dsp:nvSpPr>
        <dsp:cNvPr id="0" name=""/>
        <dsp:cNvSpPr/>
      </dsp:nvSpPr>
      <dsp:spPr>
        <a:xfrm>
          <a:off x="7308341" y="1090039"/>
          <a:ext cx="2859785" cy="18159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it-IT" sz="2700" kern="1200"/>
            <a:t>Prestazioni al pensionamento</a:t>
          </a:r>
          <a:endParaRPr lang="en-US" sz="2700" kern="1200"/>
        </a:p>
      </dsp:txBody>
      <dsp:txXfrm>
        <a:off x="7361529" y="1143227"/>
        <a:ext cx="2753409" cy="17095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4FAB1-47C8-4DD8-B2EA-B12C4F7EE619}">
      <dsp:nvSpPr>
        <dsp:cNvPr id="0" name=""/>
        <dsp:cNvSpPr/>
      </dsp:nvSpPr>
      <dsp:spPr>
        <a:xfrm>
          <a:off x="0" y="101509"/>
          <a:ext cx="583200" cy="37033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651835F-FC80-4E6D-8109-2BA4CF304CEC}">
      <dsp:nvSpPr>
        <dsp:cNvPr id="0" name=""/>
        <dsp:cNvSpPr/>
      </dsp:nvSpPr>
      <dsp:spPr>
        <a:xfrm>
          <a:off x="64799" y="163069"/>
          <a:ext cx="583200" cy="37033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it-IT" sz="500" kern="1200" dirty="0"/>
            <a:t>Anticipazioni pre-pensionamento</a:t>
          </a:r>
          <a:endParaRPr lang="en-US" sz="500" kern="1200" dirty="0"/>
        </a:p>
      </dsp:txBody>
      <dsp:txXfrm>
        <a:off x="75646" y="173916"/>
        <a:ext cx="561506" cy="348638"/>
      </dsp:txXfrm>
    </dsp:sp>
    <dsp:sp modelId="{744A460C-7242-4CF7-80BA-7BC35B98BB24}">
      <dsp:nvSpPr>
        <dsp:cNvPr id="0" name=""/>
        <dsp:cNvSpPr/>
      </dsp:nvSpPr>
      <dsp:spPr>
        <a:xfrm>
          <a:off x="712799" y="101509"/>
          <a:ext cx="583200" cy="37033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D561747-3E15-47FE-9261-8BD083E98737}">
      <dsp:nvSpPr>
        <dsp:cNvPr id="0" name=""/>
        <dsp:cNvSpPr/>
      </dsp:nvSpPr>
      <dsp:spPr>
        <a:xfrm>
          <a:off x="777599" y="163069"/>
          <a:ext cx="583200" cy="37033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it-IT" sz="500" kern="1200"/>
            <a:t>Riscatti pre-pensionamento</a:t>
          </a:r>
          <a:endParaRPr lang="en-US" sz="500" kern="1200"/>
        </a:p>
      </dsp:txBody>
      <dsp:txXfrm>
        <a:off x="788446" y="173916"/>
        <a:ext cx="561506" cy="348638"/>
      </dsp:txXfrm>
    </dsp:sp>
    <dsp:sp modelId="{70D9A5F5-4FC7-4C4F-B8C9-3A6C3CD3CD68}">
      <dsp:nvSpPr>
        <dsp:cNvPr id="0" name=""/>
        <dsp:cNvSpPr/>
      </dsp:nvSpPr>
      <dsp:spPr>
        <a:xfrm>
          <a:off x="1425599" y="101509"/>
          <a:ext cx="583200" cy="37033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05B2C1A-F0E9-4CCC-B9BB-A8B60076EE76}">
      <dsp:nvSpPr>
        <dsp:cNvPr id="0" name=""/>
        <dsp:cNvSpPr/>
      </dsp:nvSpPr>
      <dsp:spPr>
        <a:xfrm>
          <a:off x="1490400" y="163069"/>
          <a:ext cx="583200" cy="37033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it-IT" sz="500" kern="1200" dirty="0"/>
            <a:t>Prestazioni al pensionamento</a:t>
          </a:r>
          <a:endParaRPr lang="en-US" sz="500" kern="1200" dirty="0"/>
        </a:p>
      </dsp:txBody>
      <dsp:txXfrm>
        <a:off x="1501247" y="173916"/>
        <a:ext cx="561506" cy="3486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4FAB1-47C8-4DD8-B2EA-B12C4F7EE619}">
      <dsp:nvSpPr>
        <dsp:cNvPr id="0" name=""/>
        <dsp:cNvSpPr/>
      </dsp:nvSpPr>
      <dsp:spPr>
        <a:xfrm>
          <a:off x="0" y="101509"/>
          <a:ext cx="583200" cy="37033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651835F-FC80-4E6D-8109-2BA4CF304CEC}">
      <dsp:nvSpPr>
        <dsp:cNvPr id="0" name=""/>
        <dsp:cNvSpPr/>
      </dsp:nvSpPr>
      <dsp:spPr>
        <a:xfrm>
          <a:off x="64799" y="163069"/>
          <a:ext cx="583200" cy="37033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it-IT" sz="500" kern="1200" dirty="0"/>
            <a:t>Anticipazioni pre-pensionamento</a:t>
          </a:r>
          <a:endParaRPr lang="en-US" sz="500" kern="1200" dirty="0"/>
        </a:p>
      </dsp:txBody>
      <dsp:txXfrm>
        <a:off x="75646" y="173916"/>
        <a:ext cx="561506" cy="348638"/>
      </dsp:txXfrm>
    </dsp:sp>
    <dsp:sp modelId="{744A460C-7242-4CF7-80BA-7BC35B98BB24}">
      <dsp:nvSpPr>
        <dsp:cNvPr id="0" name=""/>
        <dsp:cNvSpPr/>
      </dsp:nvSpPr>
      <dsp:spPr>
        <a:xfrm>
          <a:off x="712799" y="101509"/>
          <a:ext cx="583200" cy="37033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D561747-3E15-47FE-9261-8BD083E98737}">
      <dsp:nvSpPr>
        <dsp:cNvPr id="0" name=""/>
        <dsp:cNvSpPr/>
      </dsp:nvSpPr>
      <dsp:spPr>
        <a:xfrm>
          <a:off x="777599" y="163069"/>
          <a:ext cx="583200" cy="37033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it-IT" sz="500" kern="1200"/>
            <a:t>Riscatti pre-pensionamento</a:t>
          </a:r>
          <a:endParaRPr lang="en-US" sz="500" kern="1200"/>
        </a:p>
      </dsp:txBody>
      <dsp:txXfrm>
        <a:off x="788446" y="173916"/>
        <a:ext cx="561506" cy="348638"/>
      </dsp:txXfrm>
    </dsp:sp>
    <dsp:sp modelId="{70D9A5F5-4FC7-4C4F-B8C9-3A6C3CD3CD68}">
      <dsp:nvSpPr>
        <dsp:cNvPr id="0" name=""/>
        <dsp:cNvSpPr/>
      </dsp:nvSpPr>
      <dsp:spPr>
        <a:xfrm>
          <a:off x="1425599" y="101509"/>
          <a:ext cx="583200" cy="37033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05B2C1A-F0E9-4CCC-B9BB-A8B60076EE76}">
      <dsp:nvSpPr>
        <dsp:cNvPr id="0" name=""/>
        <dsp:cNvSpPr/>
      </dsp:nvSpPr>
      <dsp:spPr>
        <a:xfrm>
          <a:off x="1490400" y="163069"/>
          <a:ext cx="583200" cy="37033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it-IT" sz="500" kern="1200" dirty="0"/>
            <a:t>Prestazioni al pensionamento</a:t>
          </a:r>
          <a:endParaRPr lang="en-US" sz="500" kern="1200" dirty="0"/>
        </a:p>
      </dsp:txBody>
      <dsp:txXfrm>
        <a:off x="1501247" y="173916"/>
        <a:ext cx="561506" cy="34863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4FAB1-47C8-4DD8-B2EA-B12C4F7EE619}">
      <dsp:nvSpPr>
        <dsp:cNvPr id="0" name=""/>
        <dsp:cNvSpPr/>
      </dsp:nvSpPr>
      <dsp:spPr>
        <a:xfrm>
          <a:off x="0" y="101509"/>
          <a:ext cx="583200" cy="37033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651835F-FC80-4E6D-8109-2BA4CF304CEC}">
      <dsp:nvSpPr>
        <dsp:cNvPr id="0" name=""/>
        <dsp:cNvSpPr/>
      </dsp:nvSpPr>
      <dsp:spPr>
        <a:xfrm>
          <a:off x="64799" y="163069"/>
          <a:ext cx="583200" cy="37033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it-IT" sz="500" kern="1200" dirty="0"/>
            <a:t>Anticipazioni pre-pensionamento</a:t>
          </a:r>
          <a:endParaRPr lang="en-US" sz="500" kern="1200" dirty="0"/>
        </a:p>
      </dsp:txBody>
      <dsp:txXfrm>
        <a:off x="75646" y="173916"/>
        <a:ext cx="561506" cy="348638"/>
      </dsp:txXfrm>
    </dsp:sp>
    <dsp:sp modelId="{744A460C-7242-4CF7-80BA-7BC35B98BB24}">
      <dsp:nvSpPr>
        <dsp:cNvPr id="0" name=""/>
        <dsp:cNvSpPr/>
      </dsp:nvSpPr>
      <dsp:spPr>
        <a:xfrm>
          <a:off x="712799" y="101509"/>
          <a:ext cx="583200" cy="37033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D561747-3E15-47FE-9261-8BD083E98737}">
      <dsp:nvSpPr>
        <dsp:cNvPr id="0" name=""/>
        <dsp:cNvSpPr/>
      </dsp:nvSpPr>
      <dsp:spPr>
        <a:xfrm>
          <a:off x="777599" y="163069"/>
          <a:ext cx="583200" cy="37033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it-IT" sz="500" kern="1200"/>
            <a:t>Riscatti pre-pensionamento</a:t>
          </a:r>
          <a:endParaRPr lang="en-US" sz="500" kern="1200"/>
        </a:p>
      </dsp:txBody>
      <dsp:txXfrm>
        <a:off x="788446" y="173916"/>
        <a:ext cx="561506" cy="348638"/>
      </dsp:txXfrm>
    </dsp:sp>
    <dsp:sp modelId="{70D9A5F5-4FC7-4C4F-B8C9-3A6C3CD3CD68}">
      <dsp:nvSpPr>
        <dsp:cNvPr id="0" name=""/>
        <dsp:cNvSpPr/>
      </dsp:nvSpPr>
      <dsp:spPr>
        <a:xfrm>
          <a:off x="1425599" y="101509"/>
          <a:ext cx="583200" cy="37033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05B2C1A-F0E9-4CCC-B9BB-A8B60076EE76}">
      <dsp:nvSpPr>
        <dsp:cNvPr id="0" name=""/>
        <dsp:cNvSpPr/>
      </dsp:nvSpPr>
      <dsp:spPr>
        <a:xfrm>
          <a:off x="1490400" y="163069"/>
          <a:ext cx="583200" cy="37033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it-IT" sz="500" kern="1200" dirty="0"/>
            <a:t>Prestazioni al pensionamento</a:t>
          </a:r>
          <a:endParaRPr lang="en-US" sz="500" kern="1200" dirty="0"/>
        </a:p>
      </dsp:txBody>
      <dsp:txXfrm>
        <a:off x="1501247" y="173916"/>
        <a:ext cx="561506" cy="34863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9EB018AA-DEA7-448F-AE2F-C3D13A0F02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a:p>
        </p:txBody>
      </p:sp>
      <p:sp>
        <p:nvSpPr>
          <p:cNvPr id="3" name="Segnaposto data 2">
            <a:extLst>
              <a:ext uri="{FF2B5EF4-FFF2-40B4-BE49-F238E27FC236}">
                <a16:creationId xmlns:a16="http://schemas.microsoft.com/office/drawing/2014/main" id="{DFB87A71-96EB-4108-95A3-855A4C3601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702317D-2C04-42D6-AAF3-986A70D9BBDE}" type="datetime1">
              <a:rPr lang="it-IT" smtClean="0"/>
              <a:t>08/04/2022</a:t>
            </a:fld>
            <a:endParaRPr lang="it-IT" dirty="0"/>
          </a:p>
        </p:txBody>
      </p:sp>
      <p:sp>
        <p:nvSpPr>
          <p:cNvPr id="4" name="Segnaposto piè di pagina 3">
            <a:extLst>
              <a:ext uri="{FF2B5EF4-FFF2-40B4-BE49-F238E27FC236}">
                <a16:creationId xmlns:a16="http://schemas.microsoft.com/office/drawing/2014/main" id="{9445591A-E83D-4F8A-B064-12B29D3154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a:p>
        </p:txBody>
      </p:sp>
      <p:sp>
        <p:nvSpPr>
          <p:cNvPr id="5" name="Segnaposto numero diapositiva 4">
            <a:extLst>
              <a:ext uri="{FF2B5EF4-FFF2-40B4-BE49-F238E27FC236}">
                <a16:creationId xmlns:a16="http://schemas.microsoft.com/office/drawing/2014/main" id="{97AF2308-535F-471C-9423-3467454C92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661E857-36B8-43F1-9D87-FE508167BCE3}" type="slidenum">
              <a:rPr lang="it-IT" smtClean="0"/>
              <a:t>‹N›</a:t>
            </a:fld>
            <a:endParaRPr lang="it-IT"/>
          </a:p>
        </p:txBody>
      </p:sp>
    </p:spTree>
    <p:extLst>
      <p:ext uri="{BB962C8B-B14F-4D97-AF65-F5344CB8AC3E}">
        <p14:creationId xmlns:p14="http://schemas.microsoft.com/office/powerpoint/2010/main" val="14002314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F0C929-C411-4018-9CFF-8790CC498C57}" type="datetime1">
              <a:rPr lang="it-IT" smtClean="0"/>
              <a:pPr/>
              <a:t>08/04/2022</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dirty="0"/>
              <a:t>Fare clic per modificare lo stile del titolo</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CFAAAB6-A2C6-4A85-A3A1-98EFBA61C967}" type="slidenum">
              <a:rPr lang="it-IT" noProof="0" smtClean="0"/>
              <a:t>‹N›</a:t>
            </a:fld>
            <a:endParaRPr lang="it-IT" noProof="0"/>
          </a:p>
        </p:txBody>
      </p:sp>
    </p:spTree>
    <p:extLst>
      <p:ext uri="{BB962C8B-B14F-4D97-AF65-F5344CB8AC3E}">
        <p14:creationId xmlns:p14="http://schemas.microsoft.com/office/powerpoint/2010/main" val="207675299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b="0" i="0">
              <a:effectLst/>
              <a:latin typeface="Segoe UI" panose="020B0502040204020203" pitchFamily="34" charset="0"/>
            </a:endParaRPr>
          </a:p>
          <a:p>
            <a:pPr rtl="0"/>
            <a:r>
              <a:rPr lang="it-IT"/>
              <a:t>ID=d924773e-9a16-4d6d-9803-8cb819e99682
Recipe=text_billboard
Type=TextOnly
Variant=0
FamilyID=AccentBoxWalbaum_Zero</a:t>
            </a:r>
          </a:p>
        </p:txBody>
      </p:sp>
      <p:sp>
        <p:nvSpPr>
          <p:cNvPr id="4" name="Segnaposto numero diapositiva 3"/>
          <p:cNvSpPr>
            <a:spLocks noGrp="1"/>
          </p:cNvSpPr>
          <p:nvPr>
            <p:ph type="sldNum" sz="quarter" idx="5"/>
          </p:nvPr>
        </p:nvSpPr>
        <p:spPr/>
        <p:txBody>
          <a:bodyPr rtlCol="0"/>
          <a:lstStyle/>
          <a:p>
            <a:pPr rtl="0"/>
            <a:fld id="{8EAA36B1-75F6-458C-B388-8BC01E9857C8}" type="slidenum">
              <a:rPr lang="it-IT" smtClean="0"/>
              <a:t>1</a:t>
            </a:fld>
            <a:endParaRPr lang="it-IT"/>
          </a:p>
        </p:txBody>
      </p:sp>
    </p:spTree>
    <p:extLst>
      <p:ext uri="{BB962C8B-B14F-4D97-AF65-F5344CB8AC3E}">
        <p14:creationId xmlns:p14="http://schemas.microsoft.com/office/powerpoint/2010/main" val="270320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BCFAAAB6-A2C6-4A85-A3A1-98EFBA61C967}" type="slidenum">
              <a:rPr lang="it-IT" smtClean="0"/>
              <a:t>10</a:t>
            </a:fld>
            <a:endParaRPr lang="it-IT"/>
          </a:p>
        </p:txBody>
      </p:sp>
    </p:spTree>
    <p:extLst>
      <p:ext uri="{BB962C8B-B14F-4D97-AF65-F5344CB8AC3E}">
        <p14:creationId xmlns:p14="http://schemas.microsoft.com/office/powerpoint/2010/main" val="3187330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BCFAAAB6-A2C6-4A85-A3A1-98EFBA61C967}" type="slidenum">
              <a:rPr lang="it-IT" smtClean="0"/>
              <a:t>11</a:t>
            </a:fld>
            <a:endParaRPr lang="it-IT"/>
          </a:p>
        </p:txBody>
      </p:sp>
    </p:spTree>
    <p:extLst>
      <p:ext uri="{BB962C8B-B14F-4D97-AF65-F5344CB8AC3E}">
        <p14:creationId xmlns:p14="http://schemas.microsoft.com/office/powerpoint/2010/main" val="1256959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BCFAAAB6-A2C6-4A85-A3A1-98EFBA61C967}" type="slidenum">
              <a:rPr lang="it-IT" smtClean="0"/>
              <a:t>12</a:t>
            </a:fld>
            <a:endParaRPr lang="it-IT"/>
          </a:p>
        </p:txBody>
      </p:sp>
    </p:spTree>
    <p:extLst>
      <p:ext uri="{BB962C8B-B14F-4D97-AF65-F5344CB8AC3E}">
        <p14:creationId xmlns:p14="http://schemas.microsoft.com/office/powerpoint/2010/main" val="3890686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BCFAAAB6-A2C6-4A85-A3A1-98EFBA61C967}" type="slidenum">
              <a:rPr lang="it-IT" smtClean="0"/>
              <a:t>13</a:t>
            </a:fld>
            <a:endParaRPr lang="it-IT"/>
          </a:p>
        </p:txBody>
      </p:sp>
    </p:spTree>
    <p:extLst>
      <p:ext uri="{BB962C8B-B14F-4D97-AF65-F5344CB8AC3E}">
        <p14:creationId xmlns:p14="http://schemas.microsoft.com/office/powerpoint/2010/main" val="3276395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BCFAAAB6-A2C6-4A85-A3A1-98EFBA61C967}" type="slidenum">
              <a:rPr lang="it-IT" smtClean="0"/>
              <a:t>14</a:t>
            </a:fld>
            <a:endParaRPr lang="it-IT"/>
          </a:p>
        </p:txBody>
      </p:sp>
    </p:spTree>
    <p:extLst>
      <p:ext uri="{BB962C8B-B14F-4D97-AF65-F5344CB8AC3E}">
        <p14:creationId xmlns:p14="http://schemas.microsoft.com/office/powerpoint/2010/main" val="2194653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BCFAAAB6-A2C6-4A85-A3A1-98EFBA61C967}" type="slidenum">
              <a:rPr lang="it-IT" smtClean="0"/>
              <a:t>15</a:t>
            </a:fld>
            <a:endParaRPr lang="it-IT"/>
          </a:p>
        </p:txBody>
      </p:sp>
    </p:spTree>
    <p:extLst>
      <p:ext uri="{BB962C8B-B14F-4D97-AF65-F5344CB8AC3E}">
        <p14:creationId xmlns:p14="http://schemas.microsoft.com/office/powerpoint/2010/main" val="4011721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BCFAAAB6-A2C6-4A85-A3A1-98EFBA61C967}" type="slidenum">
              <a:rPr lang="it-IT" smtClean="0"/>
              <a:t>16</a:t>
            </a:fld>
            <a:endParaRPr lang="it-IT"/>
          </a:p>
        </p:txBody>
      </p:sp>
    </p:spTree>
    <p:extLst>
      <p:ext uri="{BB962C8B-B14F-4D97-AF65-F5344CB8AC3E}">
        <p14:creationId xmlns:p14="http://schemas.microsoft.com/office/powerpoint/2010/main" val="2856220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BCFAAAB6-A2C6-4A85-A3A1-98EFBA61C967}" type="slidenum">
              <a:rPr lang="it-IT" smtClean="0"/>
              <a:t>17</a:t>
            </a:fld>
            <a:endParaRPr lang="it-IT"/>
          </a:p>
        </p:txBody>
      </p:sp>
    </p:spTree>
    <p:extLst>
      <p:ext uri="{BB962C8B-B14F-4D97-AF65-F5344CB8AC3E}">
        <p14:creationId xmlns:p14="http://schemas.microsoft.com/office/powerpoint/2010/main" val="1867402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BCFAAAB6-A2C6-4A85-A3A1-98EFBA61C967}" type="slidenum">
              <a:rPr lang="it-IT" smtClean="0"/>
              <a:t>18</a:t>
            </a:fld>
            <a:endParaRPr lang="it-IT"/>
          </a:p>
        </p:txBody>
      </p:sp>
    </p:spTree>
    <p:extLst>
      <p:ext uri="{BB962C8B-B14F-4D97-AF65-F5344CB8AC3E}">
        <p14:creationId xmlns:p14="http://schemas.microsoft.com/office/powerpoint/2010/main" val="4032355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BCFAAAB6-A2C6-4A85-A3A1-98EFBA61C967}" type="slidenum">
              <a:rPr lang="it-IT" smtClean="0"/>
              <a:t>19</a:t>
            </a:fld>
            <a:endParaRPr lang="it-IT"/>
          </a:p>
        </p:txBody>
      </p:sp>
    </p:spTree>
    <p:extLst>
      <p:ext uri="{BB962C8B-B14F-4D97-AF65-F5344CB8AC3E}">
        <p14:creationId xmlns:p14="http://schemas.microsoft.com/office/powerpoint/2010/main" val="2065281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BCFAAAB6-A2C6-4A85-A3A1-98EFBA61C967}" type="slidenum">
              <a:rPr lang="it-IT" smtClean="0"/>
              <a:t>2</a:t>
            </a:fld>
            <a:endParaRPr lang="it-IT"/>
          </a:p>
        </p:txBody>
      </p:sp>
    </p:spTree>
    <p:extLst>
      <p:ext uri="{BB962C8B-B14F-4D97-AF65-F5344CB8AC3E}">
        <p14:creationId xmlns:p14="http://schemas.microsoft.com/office/powerpoint/2010/main" val="1739157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BCFAAAB6-A2C6-4A85-A3A1-98EFBA61C967}" type="slidenum">
              <a:rPr lang="it-IT" smtClean="0"/>
              <a:t>20</a:t>
            </a:fld>
            <a:endParaRPr lang="it-IT"/>
          </a:p>
        </p:txBody>
      </p:sp>
    </p:spTree>
    <p:extLst>
      <p:ext uri="{BB962C8B-B14F-4D97-AF65-F5344CB8AC3E}">
        <p14:creationId xmlns:p14="http://schemas.microsoft.com/office/powerpoint/2010/main" val="4134695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BCFAAAB6-A2C6-4A85-A3A1-98EFBA61C967}" type="slidenum">
              <a:rPr lang="it-IT" smtClean="0"/>
              <a:t>21</a:t>
            </a:fld>
            <a:endParaRPr lang="it-IT"/>
          </a:p>
        </p:txBody>
      </p:sp>
    </p:spTree>
    <p:extLst>
      <p:ext uri="{BB962C8B-B14F-4D97-AF65-F5344CB8AC3E}">
        <p14:creationId xmlns:p14="http://schemas.microsoft.com/office/powerpoint/2010/main" val="42283963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BCFAAAB6-A2C6-4A85-A3A1-98EFBA61C967}" type="slidenum">
              <a:rPr lang="it-IT" smtClean="0"/>
              <a:t>22</a:t>
            </a:fld>
            <a:endParaRPr lang="it-IT"/>
          </a:p>
        </p:txBody>
      </p:sp>
    </p:spTree>
    <p:extLst>
      <p:ext uri="{BB962C8B-B14F-4D97-AF65-F5344CB8AC3E}">
        <p14:creationId xmlns:p14="http://schemas.microsoft.com/office/powerpoint/2010/main" val="141947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BCFAAAB6-A2C6-4A85-A3A1-98EFBA61C967}" type="slidenum">
              <a:rPr lang="it-IT" smtClean="0"/>
              <a:t>23</a:t>
            </a:fld>
            <a:endParaRPr lang="it-IT"/>
          </a:p>
        </p:txBody>
      </p:sp>
    </p:spTree>
    <p:extLst>
      <p:ext uri="{BB962C8B-B14F-4D97-AF65-F5344CB8AC3E}">
        <p14:creationId xmlns:p14="http://schemas.microsoft.com/office/powerpoint/2010/main" val="9112574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BCFAAAB6-A2C6-4A85-A3A1-98EFBA61C967}" type="slidenum">
              <a:rPr lang="it-IT" smtClean="0"/>
              <a:t>24</a:t>
            </a:fld>
            <a:endParaRPr lang="it-IT"/>
          </a:p>
        </p:txBody>
      </p:sp>
    </p:spTree>
    <p:extLst>
      <p:ext uri="{BB962C8B-B14F-4D97-AF65-F5344CB8AC3E}">
        <p14:creationId xmlns:p14="http://schemas.microsoft.com/office/powerpoint/2010/main" val="1368026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BCFAAAB6-A2C6-4A85-A3A1-98EFBA61C967}" type="slidenum">
              <a:rPr lang="it-IT" smtClean="0"/>
              <a:t>3</a:t>
            </a:fld>
            <a:endParaRPr lang="it-IT"/>
          </a:p>
        </p:txBody>
      </p:sp>
    </p:spTree>
    <p:extLst>
      <p:ext uri="{BB962C8B-B14F-4D97-AF65-F5344CB8AC3E}">
        <p14:creationId xmlns:p14="http://schemas.microsoft.com/office/powerpoint/2010/main" val="2856527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BCFAAAB6-A2C6-4A85-A3A1-98EFBA61C967}" type="slidenum">
              <a:rPr lang="it-IT" smtClean="0"/>
              <a:t>4</a:t>
            </a:fld>
            <a:endParaRPr lang="it-IT"/>
          </a:p>
        </p:txBody>
      </p:sp>
    </p:spTree>
    <p:extLst>
      <p:ext uri="{BB962C8B-B14F-4D97-AF65-F5344CB8AC3E}">
        <p14:creationId xmlns:p14="http://schemas.microsoft.com/office/powerpoint/2010/main" val="4005808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BCFAAAB6-A2C6-4A85-A3A1-98EFBA61C967}" type="slidenum">
              <a:rPr lang="it-IT" smtClean="0"/>
              <a:t>5</a:t>
            </a:fld>
            <a:endParaRPr lang="it-IT"/>
          </a:p>
        </p:txBody>
      </p:sp>
    </p:spTree>
    <p:extLst>
      <p:ext uri="{BB962C8B-B14F-4D97-AF65-F5344CB8AC3E}">
        <p14:creationId xmlns:p14="http://schemas.microsoft.com/office/powerpoint/2010/main" val="1251340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BCFAAAB6-A2C6-4A85-A3A1-98EFBA61C967}" type="slidenum">
              <a:rPr lang="it-IT" smtClean="0"/>
              <a:t>6</a:t>
            </a:fld>
            <a:endParaRPr lang="it-IT"/>
          </a:p>
        </p:txBody>
      </p:sp>
    </p:spTree>
    <p:extLst>
      <p:ext uri="{BB962C8B-B14F-4D97-AF65-F5344CB8AC3E}">
        <p14:creationId xmlns:p14="http://schemas.microsoft.com/office/powerpoint/2010/main" val="833643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BCFAAAB6-A2C6-4A85-A3A1-98EFBA61C967}" type="slidenum">
              <a:rPr lang="it-IT" smtClean="0"/>
              <a:t>7</a:t>
            </a:fld>
            <a:endParaRPr lang="it-IT"/>
          </a:p>
        </p:txBody>
      </p:sp>
    </p:spTree>
    <p:extLst>
      <p:ext uri="{BB962C8B-B14F-4D97-AF65-F5344CB8AC3E}">
        <p14:creationId xmlns:p14="http://schemas.microsoft.com/office/powerpoint/2010/main" val="48407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BCFAAAB6-A2C6-4A85-A3A1-98EFBA61C967}" type="slidenum">
              <a:rPr lang="it-IT" smtClean="0"/>
              <a:t>8</a:t>
            </a:fld>
            <a:endParaRPr lang="it-IT"/>
          </a:p>
        </p:txBody>
      </p:sp>
    </p:spTree>
    <p:extLst>
      <p:ext uri="{BB962C8B-B14F-4D97-AF65-F5344CB8AC3E}">
        <p14:creationId xmlns:p14="http://schemas.microsoft.com/office/powerpoint/2010/main" val="1730127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BCFAAAB6-A2C6-4A85-A3A1-98EFBA61C967}" type="slidenum">
              <a:rPr lang="it-IT" smtClean="0"/>
              <a:t>9</a:t>
            </a:fld>
            <a:endParaRPr lang="it-IT"/>
          </a:p>
        </p:txBody>
      </p:sp>
    </p:spTree>
    <p:extLst>
      <p:ext uri="{BB962C8B-B14F-4D97-AF65-F5344CB8AC3E}">
        <p14:creationId xmlns:p14="http://schemas.microsoft.com/office/powerpoint/2010/main" val="2638541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useBgFill="1">
        <p:nvSpPr>
          <p:cNvPr id="7" name="Rettangolo 6">
            <a:extLst>
              <a:ext uri="{FF2B5EF4-FFF2-40B4-BE49-F238E27FC236}">
                <a16:creationId xmlns:a16="http://schemas.microsoft.com/office/drawing/2014/main" id="{BC5C50C9-5CB7-4938-BEDF-DD2FC7529FA9}"/>
              </a:ext>
            </a:extLst>
          </p:cNvPr>
          <p:cNvSpPr/>
          <p:nvPr userDrawn="1"/>
        </p:nvSpPr>
        <p:spPr>
          <a:xfrm>
            <a:off x="1528762" y="1473243"/>
            <a:ext cx="9144000" cy="3007447"/>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E0EB8136-4330-4480-80D9-0F6FD970617C}"/>
              </a:ext>
            </a:extLst>
          </p:cNvPr>
          <p:cNvSpPr>
            <a:spLocks noGrp="1"/>
          </p:cNvSpPr>
          <p:nvPr>
            <p:ph type="ctrTitle"/>
          </p:nvPr>
        </p:nvSpPr>
        <p:spPr>
          <a:xfrm>
            <a:off x="1801368" y="1664208"/>
            <a:ext cx="8586216" cy="2176272"/>
          </a:xfrm>
        </p:spPr>
        <p:txBody>
          <a:bodyPr rtlCol="0" anchor="ctr">
            <a:normAutofit/>
          </a:bodyPr>
          <a:lstStyle>
            <a:lvl1pPr algn="ctr">
              <a:defRPr sz="6600"/>
            </a:lvl1pPr>
          </a:lstStyle>
          <a:p>
            <a:pPr rtl="0"/>
            <a:r>
              <a:rPr lang="it-IT" noProof="0"/>
              <a:t>Fare clic per modificare lo stile del titolo dello schema</a:t>
            </a:r>
          </a:p>
        </p:txBody>
      </p:sp>
      <p:sp>
        <p:nvSpPr>
          <p:cNvPr id="3" name="Sottotitolo 2">
            <a:extLst>
              <a:ext uri="{FF2B5EF4-FFF2-40B4-BE49-F238E27FC236}">
                <a16:creationId xmlns:a16="http://schemas.microsoft.com/office/drawing/2014/main" id="{566E5739-DD96-45FB-B609-3E3447A52FED}"/>
              </a:ext>
            </a:extLst>
          </p:cNvPr>
          <p:cNvSpPr>
            <a:spLocks noGrp="1"/>
          </p:cNvSpPr>
          <p:nvPr>
            <p:ph type="subTitle" idx="1"/>
          </p:nvPr>
        </p:nvSpPr>
        <p:spPr>
          <a:xfrm>
            <a:off x="2487168" y="4142232"/>
            <a:ext cx="7223760" cy="685800"/>
          </a:xfrm>
          <a:solidFill>
            <a:schemeClr val="accent1"/>
          </a:solidFill>
        </p:spPr>
        <p:txBody>
          <a:bodyPr rtlCol="0" anchor="ctr">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Fare clic per modificare lo stile del sottotitolo dello schema</a:t>
            </a:r>
          </a:p>
        </p:txBody>
      </p:sp>
    </p:spTree>
    <p:extLst>
      <p:ext uri="{BB962C8B-B14F-4D97-AF65-F5344CB8AC3E}">
        <p14:creationId xmlns:p14="http://schemas.microsoft.com/office/powerpoint/2010/main" val="2669640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olo e contenuto con 3 immagini">
    <p:spTree>
      <p:nvGrpSpPr>
        <p:cNvPr id="1" name=""/>
        <p:cNvGrpSpPr/>
        <p:nvPr/>
      </p:nvGrpSpPr>
      <p:grpSpPr>
        <a:xfrm>
          <a:off x="0" y="0"/>
          <a:ext cx="0" cy="0"/>
          <a:chOff x="0" y="0"/>
          <a:chExt cx="0" cy="0"/>
        </a:xfrm>
      </p:grpSpPr>
      <p:sp useBgFill="1">
        <p:nvSpPr>
          <p:cNvPr id="4" name="Rettangolo 3">
            <a:extLst>
              <a:ext uri="{FF2B5EF4-FFF2-40B4-BE49-F238E27FC236}">
                <a16:creationId xmlns:a16="http://schemas.microsoft.com/office/drawing/2014/main" id="{2CD68929-9BD1-4A1E-9C1E-5B980D986EC1}"/>
              </a:ext>
            </a:extLst>
          </p:cNvPr>
          <p:cNvSpPr/>
          <p:nvPr userDrawn="1"/>
        </p:nvSpPr>
        <p:spPr>
          <a:xfrm>
            <a:off x="409575" y="633619"/>
            <a:ext cx="4927413"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48D358CF-0758-490A-A084-C46443B9ABE8}"/>
              </a:ext>
            </a:extLst>
          </p:cNvPr>
          <p:cNvSpPr>
            <a:spLocks noGrp="1"/>
          </p:cNvSpPr>
          <p:nvPr>
            <p:ph type="title"/>
          </p:nvPr>
        </p:nvSpPr>
        <p:spPr>
          <a:xfrm>
            <a:off x="841248" y="978408"/>
            <a:ext cx="4059936" cy="1106424"/>
          </a:xfrm>
        </p:spPr>
        <p:txBody>
          <a:bodyPr rtlCol="0" anchor="ctr">
            <a:normAutofit/>
          </a:bodyPr>
          <a:lstStyle>
            <a:lvl1pPr>
              <a:defRPr sz="2800"/>
            </a:lvl1pPr>
          </a:lstStyle>
          <a:p>
            <a:pPr rtl="0"/>
            <a:r>
              <a:rPr lang="it-IT" noProof="0"/>
              <a:t>Fare clic per modificare lo stile del titolo dello schema</a:t>
            </a:r>
          </a:p>
        </p:txBody>
      </p:sp>
      <p:sp>
        <p:nvSpPr>
          <p:cNvPr id="3" name="Segnaposto contenuto 2">
            <a:extLst>
              <a:ext uri="{FF2B5EF4-FFF2-40B4-BE49-F238E27FC236}">
                <a16:creationId xmlns:a16="http://schemas.microsoft.com/office/drawing/2014/main" id="{21671183-B3CE-4F45-92FB-98290CA0E2CA}"/>
              </a:ext>
            </a:extLst>
          </p:cNvPr>
          <p:cNvSpPr>
            <a:spLocks noGrp="1"/>
          </p:cNvSpPr>
          <p:nvPr>
            <p:ph idx="1" hasCustomPrompt="1"/>
          </p:nvPr>
        </p:nvSpPr>
        <p:spPr>
          <a:xfrm>
            <a:off x="841248" y="2359152"/>
            <a:ext cx="4059936" cy="3429000"/>
          </a:xfrm>
        </p:spPr>
        <p:txBody>
          <a:bodyPr rtlCol="0"/>
          <a:lstStyle>
            <a:lvl1pPr marL="0" indent="0">
              <a:buNone/>
              <a:defRPr sz="1800"/>
            </a:lvl1pPr>
          </a:lstStyle>
          <a:p>
            <a:pPr lvl="0" rtl="0"/>
            <a:r>
              <a:rPr lang="it-IT" noProof="0"/>
              <a:t>Fare clic per modificare lo stile del titolo</a:t>
            </a:r>
          </a:p>
        </p:txBody>
      </p:sp>
      <p:sp>
        <p:nvSpPr>
          <p:cNvPr id="15" name="Segnaposto immagine 14">
            <a:extLst>
              <a:ext uri="{FF2B5EF4-FFF2-40B4-BE49-F238E27FC236}">
                <a16:creationId xmlns:a16="http://schemas.microsoft.com/office/drawing/2014/main" id="{D9F91D62-7A39-4697-A73D-908DBA590EFB}"/>
              </a:ext>
            </a:extLst>
          </p:cNvPr>
          <p:cNvSpPr>
            <a:spLocks noGrp="1"/>
          </p:cNvSpPr>
          <p:nvPr>
            <p:ph type="pic" sz="quarter" idx="13"/>
          </p:nvPr>
        </p:nvSpPr>
        <p:spPr>
          <a:xfrm>
            <a:off x="8961120" y="566928"/>
            <a:ext cx="2871216" cy="2340864"/>
          </a:xfrm>
        </p:spPr>
        <p:txBody>
          <a:bodyPr rtlCol="0" anchor="ctr"/>
          <a:lstStyle>
            <a:lvl1pPr algn="ctr">
              <a:buNone/>
              <a:defRPr/>
            </a:lvl1pPr>
          </a:lstStyle>
          <a:p>
            <a:pPr rtl="0"/>
            <a:r>
              <a:rPr lang="it-IT" noProof="0"/>
              <a:t>Fare clic sull'icona per inserire un'immagine</a:t>
            </a:r>
          </a:p>
        </p:txBody>
      </p:sp>
      <p:sp>
        <p:nvSpPr>
          <p:cNvPr id="10" name="Segnaposto immagine 14">
            <a:extLst>
              <a:ext uri="{FF2B5EF4-FFF2-40B4-BE49-F238E27FC236}">
                <a16:creationId xmlns:a16="http://schemas.microsoft.com/office/drawing/2014/main" id="{687A7A61-F904-44E0-837C-FB357932BC1E}"/>
              </a:ext>
            </a:extLst>
          </p:cNvPr>
          <p:cNvSpPr>
            <a:spLocks noGrp="1"/>
          </p:cNvSpPr>
          <p:nvPr>
            <p:ph type="pic" sz="quarter" idx="14"/>
          </p:nvPr>
        </p:nvSpPr>
        <p:spPr>
          <a:xfrm>
            <a:off x="5843016" y="566928"/>
            <a:ext cx="2871216" cy="2340864"/>
          </a:xfrm>
        </p:spPr>
        <p:txBody>
          <a:bodyPr rtlCol="0" anchor="ctr"/>
          <a:lstStyle>
            <a:lvl1pPr algn="ctr">
              <a:buNone/>
              <a:defRPr/>
            </a:lvl1pPr>
          </a:lstStyle>
          <a:p>
            <a:pPr rtl="0"/>
            <a:r>
              <a:rPr lang="it-IT" noProof="0"/>
              <a:t>Fare clic sull'icona per inserire un'immagine</a:t>
            </a:r>
          </a:p>
        </p:txBody>
      </p:sp>
      <p:sp>
        <p:nvSpPr>
          <p:cNvPr id="5" name="Rettangolo 4">
            <a:extLst>
              <a:ext uri="{FF2B5EF4-FFF2-40B4-BE49-F238E27FC236}">
                <a16:creationId xmlns:a16="http://schemas.microsoft.com/office/drawing/2014/main" id="{B3ED68CE-A00C-4DD9-8065-B0E3D033BC20}"/>
              </a:ext>
            </a:extLst>
          </p:cNvPr>
          <p:cNvSpPr/>
          <p:nvPr userDrawn="1"/>
        </p:nvSpPr>
        <p:spPr>
          <a:xfrm>
            <a:off x="345567" y="117043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ttangolo 11">
            <a:extLst>
              <a:ext uri="{FF2B5EF4-FFF2-40B4-BE49-F238E27FC236}">
                <a16:creationId xmlns:a16="http://schemas.microsoft.com/office/drawing/2014/main" id="{BB3EDCB6-603C-4A22-80E6-232A6202452A}"/>
              </a:ext>
            </a:extLst>
          </p:cNvPr>
          <p:cNvSpPr/>
          <p:nvPr userDrawn="1"/>
        </p:nvSpPr>
        <p:spPr>
          <a:xfrm>
            <a:off x="877459" y="2121408"/>
            <a:ext cx="395865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Segnaposto immagine 14">
            <a:extLst>
              <a:ext uri="{FF2B5EF4-FFF2-40B4-BE49-F238E27FC236}">
                <a16:creationId xmlns:a16="http://schemas.microsoft.com/office/drawing/2014/main" id="{FBB9124E-D1EB-4540-B1E1-DF3CD388BB27}"/>
              </a:ext>
            </a:extLst>
          </p:cNvPr>
          <p:cNvSpPr>
            <a:spLocks noGrp="1"/>
          </p:cNvSpPr>
          <p:nvPr>
            <p:ph type="pic" sz="quarter" idx="17"/>
          </p:nvPr>
        </p:nvSpPr>
        <p:spPr>
          <a:xfrm>
            <a:off x="5843016" y="3108960"/>
            <a:ext cx="5989320" cy="3054096"/>
          </a:xfrm>
        </p:spPr>
        <p:txBody>
          <a:bodyPr rtlCol="0" anchor="ctr"/>
          <a:lstStyle>
            <a:lvl1pPr algn="ctr">
              <a:buNone/>
              <a:defRPr/>
            </a:lvl1pPr>
          </a:lstStyle>
          <a:p>
            <a:pPr rtl="0"/>
            <a:r>
              <a:rPr lang="it-IT" noProof="0"/>
              <a:t>Fare clic sull'icona per inserire un'immagine</a:t>
            </a:r>
          </a:p>
        </p:txBody>
      </p:sp>
      <p:sp>
        <p:nvSpPr>
          <p:cNvPr id="18" name="Segnaposto data 17">
            <a:extLst>
              <a:ext uri="{FF2B5EF4-FFF2-40B4-BE49-F238E27FC236}">
                <a16:creationId xmlns:a16="http://schemas.microsoft.com/office/drawing/2014/main" id="{88171D0F-B23C-4DA9-9F5D-C5F480A4C5BE}"/>
              </a:ext>
            </a:extLst>
          </p:cNvPr>
          <p:cNvSpPr>
            <a:spLocks noGrp="1"/>
          </p:cNvSpPr>
          <p:nvPr>
            <p:ph type="dt" sz="half" idx="18"/>
          </p:nvPr>
        </p:nvSpPr>
        <p:spPr>
          <a:xfrm>
            <a:off x="905256" y="6356350"/>
            <a:ext cx="2743200" cy="365125"/>
          </a:xfrm>
        </p:spPr>
        <p:txBody>
          <a:bodyPr rtlCol="0"/>
          <a:lstStyle/>
          <a:p>
            <a:pPr rtl="0"/>
            <a:r>
              <a:rPr lang="it-IT" noProof="0"/>
              <a:t>9/4/20XX</a:t>
            </a:r>
          </a:p>
        </p:txBody>
      </p:sp>
      <p:sp>
        <p:nvSpPr>
          <p:cNvPr id="19" name="Segnaposto piè di pagina 18">
            <a:extLst>
              <a:ext uri="{FF2B5EF4-FFF2-40B4-BE49-F238E27FC236}">
                <a16:creationId xmlns:a16="http://schemas.microsoft.com/office/drawing/2014/main" id="{69186A5E-A88B-4AD5-8730-E1679229BB98}"/>
              </a:ext>
            </a:extLst>
          </p:cNvPr>
          <p:cNvSpPr>
            <a:spLocks noGrp="1"/>
          </p:cNvSpPr>
          <p:nvPr>
            <p:ph type="ftr" sz="quarter" idx="19"/>
          </p:nvPr>
        </p:nvSpPr>
        <p:spPr/>
        <p:txBody>
          <a:bodyPr rtlCol="0"/>
          <a:lstStyle/>
          <a:p>
            <a:pPr rtl="0"/>
            <a:r>
              <a:rPr lang="it-IT" noProof="0"/>
              <a:t>Titolo della presentazione</a:t>
            </a:r>
          </a:p>
        </p:txBody>
      </p:sp>
      <p:sp>
        <p:nvSpPr>
          <p:cNvPr id="20" name="Segnaposto numero diapositiva 19">
            <a:extLst>
              <a:ext uri="{FF2B5EF4-FFF2-40B4-BE49-F238E27FC236}">
                <a16:creationId xmlns:a16="http://schemas.microsoft.com/office/drawing/2014/main" id="{FDD4F609-6DE6-4637-A216-DB19D982FF19}"/>
              </a:ext>
            </a:extLst>
          </p:cNvPr>
          <p:cNvSpPr>
            <a:spLocks noGrp="1"/>
          </p:cNvSpPr>
          <p:nvPr>
            <p:ph type="sldNum" sz="quarter" idx="20"/>
          </p:nvPr>
        </p:nvSpPr>
        <p:spPr>
          <a:xfrm>
            <a:off x="8540496" y="6356350"/>
            <a:ext cx="2743200" cy="365125"/>
          </a:xfrm>
        </p:spPr>
        <p:txBody>
          <a:bodyPr rtlCol="0"/>
          <a:lstStyle/>
          <a:p>
            <a:pPr rtl="0"/>
            <a:fld id="{A65A5C87-DF58-40C8-B092-1DE63DB4547E}" type="slidenum">
              <a:rPr lang="it-IT" noProof="0" smtClean="0"/>
              <a:t>‹N›</a:t>
            </a:fld>
            <a:endParaRPr lang="it-IT" noProof="0"/>
          </a:p>
        </p:txBody>
      </p:sp>
    </p:spTree>
    <p:extLst>
      <p:ext uri="{BB962C8B-B14F-4D97-AF65-F5344CB8AC3E}">
        <p14:creationId xmlns:p14="http://schemas.microsoft.com/office/powerpoint/2010/main" val="3527971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olo e contenuto con 4 immagini">
    <p:spTree>
      <p:nvGrpSpPr>
        <p:cNvPr id="1" name=""/>
        <p:cNvGrpSpPr/>
        <p:nvPr/>
      </p:nvGrpSpPr>
      <p:grpSpPr>
        <a:xfrm>
          <a:off x="0" y="0"/>
          <a:ext cx="0" cy="0"/>
          <a:chOff x="0" y="0"/>
          <a:chExt cx="0" cy="0"/>
        </a:xfrm>
      </p:grpSpPr>
      <p:sp useBgFill="1">
        <p:nvSpPr>
          <p:cNvPr id="4" name="Rettangolo 3">
            <a:extLst>
              <a:ext uri="{FF2B5EF4-FFF2-40B4-BE49-F238E27FC236}">
                <a16:creationId xmlns:a16="http://schemas.microsoft.com/office/drawing/2014/main" id="{2CD68929-9BD1-4A1E-9C1E-5B980D986EC1}"/>
              </a:ext>
            </a:extLst>
          </p:cNvPr>
          <p:cNvSpPr/>
          <p:nvPr userDrawn="1"/>
        </p:nvSpPr>
        <p:spPr>
          <a:xfrm>
            <a:off x="7324344" y="630936"/>
            <a:ext cx="4517136"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48D358CF-0758-490A-A084-C46443B9ABE8}"/>
              </a:ext>
            </a:extLst>
          </p:cNvPr>
          <p:cNvSpPr>
            <a:spLocks noGrp="1"/>
          </p:cNvSpPr>
          <p:nvPr>
            <p:ph type="title"/>
          </p:nvPr>
        </p:nvSpPr>
        <p:spPr>
          <a:xfrm>
            <a:off x="7772400" y="978408"/>
            <a:ext cx="3721608" cy="1106424"/>
          </a:xfrm>
        </p:spPr>
        <p:txBody>
          <a:bodyPr rtlCol="0" anchor="ctr">
            <a:normAutofit/>
          </a:bodyPr>
          <a:lstStyle>
            <a:lvl1pPr>
              <a:defRPr sz="2800"/>
            </a:lvl1pPr>
          </a:lstStyle>
          <a:p>
            <a:pPr rtl="0"/>
            <a:r>
              <a:rPr lang="it-IT" noProof="0"/>
              <a:t>Fare clic per modificare lo stile del titolo dello schema</a:t>
            </a:r>
          </a:p>
        </p:txBody>
      </p:sp>
      <p:sp>
        <p:nvSpPr>
          <p:cNvPr id="15" name="Segnaposto immagine 14">
            <a:extLst>
              <a:ext uri="{FF2B5EF4-FFF2-40B4-BE49-F238E27FC236}">
                <a16:creationId xmlns:a16="http://schemas.microsoft.com/office/drawing/2014/main" id="{D9F91D62-7A39-4697-A73D-908DBA590EFB}"/>
              </a:ext>
            </a:extLst>
          </p:cNvPr>
          <p:cNvSpPr>
            <a:spLocks noGrp="1"/>
          </p:cNvSpPr>
          <p:nvPr>
            <p:ph type="pic" sz="quarter" idx="13"/>
          </p:nvPr>
        </p:nvSpPr>
        <p:spPr>
          <a:xfrm>
            <a:off x="3767328" y="630936"/>
            <a:ext cx="3246120" cy="2688336"/>
          </a:xfrm>
        </p:spPr>
        <p:txBody>
          <a:bodyPr rtlCol="0" anchor="ctr"/>
          <a:lstStyle>
            <a:lvl1pPr algn="ctr">
              <a:buNone/>
              <a:defRPr/>
            </a:lvl1pPr>
          </a:lstStyle>
          <a:p>
            <a:pPr rtl="0"/>
            <a:r>
              <a:rPr lang="it-IT" noProof="0"/>
              <a:t>Fare clic sull'icona per inserire un'immagine</a:t>
            </a:r>
          </a:p>
        </p:txBody>
      </p:sp>
      <p:sp>
        <p:nvSpPr>
          <p:cNvPr id="10" name="Segnaposto immagine 14">
            <a:extLst>
              <a:ext uri="{FF2B5EF4-FFF2-40B4-BE49-F238E27FC236}">
                <a16:creationId xmlns:a16="http://schemas.microsoft.com/office/drawing/2014/main" id="{687A7A61-F904-44E0-837C-FB357932BC1E}"/>
              </a:ext>
            </a:extLst>
          </p:cNvPr>
          <p:cNvSpPr>
            <a:spLocks noGrp="1"/>
          </p:cNvSpPr>
          <p:nvPr>
            <p:ph type="pic" sz="quarter" idx="14"/>
          </p:nvPr>
        </p:nvSpPr>
        <p:spPr>
          <a:xfrm>
            <a:off x="411480" y="630936"/>
            <a:ext cx="3246120" cy="2688336"/>
          </a:xfrm>
        </p:spPr>
        <p:txBody>
          <a:bodyPr rtlCol="0" anchor="ctr"/>
          <a:lstStyle>
            <a:lvl1pPr algn="ctr">
              <a:buNone/>
              <a:defRPr/>
            </a:lvl1pPr>
          </a:lstStyle>
          <a:p>
            <a:pPr rtl="0"/>
            <a:r>
              <a:rPr lang="it-IT" noProof="0"/>
              <a:t>Fare clic sull'icona per inserire un'immagine</a:t>
            </a:r>
          </a:p>
        </p:txBody>
      </p:sp>
      <p:sp>
        <p:nvSpPr>
          <p:cNvPr id="5" name="Rettangolo 4">
            <a:extLst>
              <a:ext uri="{FF2B5EF4-FFF2-40B4-BE49-F238E27FC236}">
                <a16:creationId xmlns:a16="http://schemas.microsoft.com/office/drawing/2014/main" id="{B3ED68CE-A00C-4DD9-8065-B0E3D033BC20}"/>
              </a:ext>
            </a:extLst>
          </p:cNvPr>
          <p:cNvSpPr/>
          <p:nvPr userDrawn="1"/>
        </p:nvSpPr>
        <p:spPr>
          <a:xfrm>
            <a:off x="7260336" y="1179576"/>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Segnaposto immagine 14">
            <a:extLst>
              <a:ext uri="{FF2B5EF4-FFF2-40B4-BE49-F238E27FC236}">
                <a16:creationId xmlns:a16="http://schemas.microsoft.com/office/drawing/2014/main" id="{FBB9124E-D1EB-4540-B1E1-DF3CD388BB27}"/>
              </a:ext>
            </a:extLst>
          </p:cNvPr>
          <p:cNvSpPr>
            <a:spLocks noGrp="1"/>
          </p:cNvSpPr>
          <p:nvPr>
            <p:ph type="pic" sz="quarter" idx="17"/>
          </p:nvPr>
        </p:nvSpPr>
        <p:spPr>
          <a:xfrm>
            <a:off x="411480" y="3438144"/>
            <a:ext cx="3246120" cy="2688336"/>
          </a:xfrm>
        </p:spPr>
        <p:txBody>
          <a:bodyPr rtlCol="0" anchor="ctr"/>
          <a:lstStyle>
            <a:lvl1pPr algn="ctr">
              <a:buNone/>
              <a:defRPr/>
            </a:lvl1pPr>
          </a:lstStyle>
          <a:p>
            <a:pPr rtl="0"/>
            <a:r>
              <a:rPr lang="it-IT" noProof="0"/>
              <a:t>Fare clic sull'icona per inserire un'immagine</a:t>
            </a:r>
          </a:p>
        </p:txBody>
      </p:sp>
      <p:sp>
        <p:nvSpPr>
          <p:cNvPr id="18" name="Segnaposto data 17">
            <a:extLst>
              <a:ext uri="{FF2B5EF4-FFF2-40B4-BE49-F238E27FC236}">
                <a16:creationId xmlns:a16="http://schemas.microsoft.com/office/drawing/2014/main" id="{88171D0F-B23C-4DA9-9F5D-C5F480A4C5BE}"/>
              </a:ext>
            </a:extLst>
          </p:cNvPr>
          <p:cNvSpPr>
            <a:spLocks noGrp="1"/>
          </p:cNvSpPr>
          <p:nvPr>
            <p:ph type="dt" sz="half" idx="18"/>
          </p:nvPr>
        </p:nvSpPr>
        <p:spPr>
          <a:xfrm>
            <a:off x="905256" y="6356350"/>
            <a:ext cx="2743200" cy="365125"/>
          </a:xfrm>
        </p:spPr>
        <p:txBody>
          <a:bodyPr rtlCol="0"/>
          <a:lstStyle/>
          <a:p>
            <a:pPr rtl="0"/>
            <a:r>
              <a:rPr lang="it-IT" noProof="0"/>
              <a:t>9/4/20XX</a:t>
            </a:r>
          </a:p>
        </p:txBody>
      </p:sp>
      <p:sp>
        <p:nvSpPr>
          <p:cNvPr id="19" name="Segnaposto piè di pagina 18">
            <a:extLst>
              <a:ext uri="{FF2B5EF4-FFF2-40B4-BE49-F238E27FC236}">
                <a16:creationId xmlns:a16="http://schemas.microsoft.com/office/drawing/2014/main" id="{69186A5E-A88B-4AD5-8730-E1679229BB98}"/>
              </a:ext>
            </a:extLst>
          </p:cNvPr>
          <p:cNvSpPr>
            <a:spLocks noGrp="1"/>
          </p:cNvSpPr>
          <p:nvPr>
            <p:ph type="ftr" sz="quarter" idx="19"/>
          </p:nvPr>
        </p:nvSpPr>
        <p:spPr/>
        <p:txBody>
          <a:bodyPr rtlCol="0"/>
          <a:lstStyle/>
          <a:p>
            <a:pPr rtl="0"/>
            <a:r>
              <a:rPr lang="it-IT" noProof="0"/>
              <a:t>Titolo della presentazione</a:t>
            </a:r>
          </a:p>
        </p:txBody>
      </p:sp>
      <p:sp>
        <p:nvSpPr>
          <p:cNvPr id="20" name="Segnaposto numero diapositiva 19">
            <a:extLst>
              <a:ext uri="{FF2B5EF4-FFF2-40B4-BE49-F238E27FC236}">
                <a16:creationId xmlns:a16="http://schemas.microsoft.com/office/drawing/2014/main" id="{FDD4F609-6DE6-4637-A216-DB19D982FF19}"/>
              </a:ext>
            </a:extLst>
          </p:cNvPr>
          <p:cNvSpPr>
            <a:spLocks noGrp="1"/>
          </p:cNvSpPr>
          <p:nvPr>
            <p:ph type="sldNum" sz="quarter" idx="20"/>
          </p:nvPr>
        </p:nvSpPr>
        <p:spPr>
          <a:xfrm>
            <a:off x="8540496" y="6356350"/>
            <a:ext cx="2743200" cy="365125"/>
          </a:xfrm>
        </p:spPr>
        <p:txBody>
          <a:bodyPr rtlCol="0"/>
          <a:lstStyle/>
          <a:p>
            <a:pPr rtl="0"/>
            <a:fld id="{A65A5C87-DF58-40C8-B092-1DE63DB4547E}" type="slidenum">
              <a:rPr lang="it-IT" noProof="0" smtClean="0"/>
              <a:t>‹N›</a:t>
            </a:fld>
            <a:endParaRPr lang="it-IT" noProof="0"/>
          </a:p>
        </p:txBody>
      </p:sp>
      <p:sp>
        <p:nvSpPr>
          <p:cNvPr id="6" name="Rettangolo 5">
            <a:extLst>
              <a:ext uri="{FF2B5EF4-FFF2-40B4-BE49-F238E27FC236}">
                <a16:creationId xmlns:a16="http://schemas.microsoft.com/office/drawing/2014/main" id="{525280B1-DD77-4ADB-A6FC-71309BCB66E1}"/>
              </a:ext>
            </a:extLst>
          </p:cNvPr>
          <p:cNvSpPr/>
          <p:nvPr userDrawn="1"/>
        </p:nvSpPr>
        <p:spPr>
          <a:xfrm>
            <a:off x="7792216" y="2185416"/>
            <a:ext cx="3683187"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Segnaposto immagine 14">
            <a:extLst>
              <a:ext uri="{FF2B5EF4-FFF2-40B4-BE49-F238E27FC236}">
                <a16:creationId xmlns:a16="http://schemas.microsoft.com/office/drawing/2014/main" id="{6B8374DB-2C54-426F-9768-7B838BE1F98D}"/>
              </a:ext>
            </a:extLst>
          </p:cNvPr>
          <p:cNvSpPr>
            <a:spLocks noGrp="1"/>
          </p:cNvSpPr>
          <p:nvPr>
            <p:ph type="pic" sz="quarter" idx="21"/>
          </p:nvPr>
        </p:nvSpPr>
        <p:spPr>
          <a:xfrm>
            <a:off x="3767328" y="3438144"/>
            <a:ext cx="3246120" cy="2688336"/>
          </a:xfrm>
        </p:spPr>
        <p:txBody>
          <a:bodyPr rtlCol="0" anchor="ctr"/>
          <a:lstStyle>
            <a:lvl1pPr algn="ctr">
              <a:buNone/>
              <a:defRPr/>
            </a:lvl1pPr>
          </a:lstStyle>
          <a:p>
            <a:pPr rtl="0"/>
            <a:r>
              <a:rPr lang="it-IT" noProof="0"/>
              <a:t>Fare clic sull'icona per inserire un'immagine</a:t>
            </a:r>
          </a:p>
        </p:txBody>
      </p:sp>
      <p:sp>
        <p:nvSpPr>
          <p:cNvPr id="8" name="Segnaposto testo 7">
            <a:extLst>
              <a:ext uri="{FF2B5EF4-FFF2-40B4-BE49-F238E27FC236}">
                <a16:creationId xmlns:a16="http://schemas.microsoft.com/office/drawing/2014/main" id="{A0D33A8D-B0BB-4920-AAC4-6EE9952AA556}"/>
              </a:ext>
            </a:extLst>
          </p:cNvPr>
          <p:cNvSpPr>
            <a:spLocks noGrp="1"/>
          </p:cNvSpPr>
          <p:nvPr>
            <p:ph type="body" sz="quarter" idx="22" hasCustomPrompt="1"/>
          </p:nvPr>
        </p:nvSpPr>
        <p:spPr>
          <a:xfrm>
            <a:off x="7772400" y="3099816"/>
            <a:ext cx="3721100" cy="447675"/>
          </a:xfrm>
        </p:spPr>
        <p:txBody>
          <a:bodyPr rtlCol="0"/>
          <a:lstStyle>
            <a:lvl1pPr marL="0" indent="0">
              <a:buNone/>
              <a:defRPr sz="1600"/>
            </a:lvl1pPr>
          </a:lstStyle>
          <a:p>
            <a:pPr lvl="0" rtl="0"/>
            <a:r>
              <a:rPr lang="it-IT" noProof="0"/>
              <a:t>Fare clic per modificare lo stile del titolo</a:t>
            </a:r>
          </a:p>
        </p:txBody>
      </p:sp>
      <p:sp>
        <p:nvSpPr>
          <p:cNvPr id="21" name="Segnaposto testo 7">
            <a:extLst>
              <a:ext uri="{FF2B5EF4-FFF2-40B4-BE49-F238E27FC236}">
                <a16:creationId xmlns:a16="http://schemas.microsoft.com/office/drawing/2014/main" id="{FC2F80E1-DA5D-4EBA-BDBC-FFD24776ED07}"/>
              </a:ext>
            </a:extLst>
          </p:cNvPr>
          <p:cNvSpPr>
            <a:spLocks noGrp="1"/>
          </p:cNvSpPr>
          <p:nvPr>
            <p:ph type="body" sz="quarter" idx="23" hasCustomPrompt="1"/>
          </p:nvPr>
        </p:nvSpPr>
        <p:spPr>
          <a:xfrm>
            <a:off x="7772400" y="4215384"/>
            <a:ext cx="3721100" cy="447675"/>
          </a:xfrm>
        </p:spPr>
        <p:txBody>
          <a:bodyPr rtlCol="0"/>
          <a:lstStyle>
            <a:lvl1pPr marL="0" indent="0">
              <a:buNone/>
              <a:defRPr sz="1600"/>
            </a:lvl1pPr>
          </a:lstStyle>
          <a:p>
            <a:pPr lvl="0" rtl="0"/>
            <a:r>
              <a:rPr lang="it-IT" noProof="0"/>
              <a:t>Fare clic per modificare lo stile del titolo</a:t>
            </a:r>
          </a:p>
        </p:txBody>
      </p:sp>
      <p:sp>
        <p:nvSpPr>
          <p:cNvPr id="22" name="Segnaposto testo 7">
            <a:extLst>
              <a:ext uri="{FF2B5EF4-FFF2-40B4-BE49-F238E27FC236}">
                <a16:creationId xmlns:a16="http://schemas.microsoft.com/office/drawing/2014/main" id="{536A3E74-5D94-4FE5-A5F8-7DA032AD48AF}"/>
              </a:ext>
            </a:extLst>
          </p:cNvPr>
          <p:cNvSpPr>
            <a:spLocks noGrp="1"/>
          </p:cNvSpPr>
          <p:nvPr>
            <p:ph type="body" sz="quarter" idx="24" hasCustomPrompt="1"/>
          </p:nvPr>
        </p:nvSpPr>
        <p:spPr>
          <a:xfrm>
            <a:off x="7772400" y="5321808"/>
            <a:ext cx="3721100" cy="447675"/>
          </a:xfrm>
        </p:spPr>
        <p:txBody>
          <a:bodyPr rtlCol="0"/>
          <a:lstStyle>
            <a:lvl1pPr marL="0" indent="0">
              <a:buNone/>
              <a:defRPr sz="1600"/>
            </a:lvl1pPr>
          </a:lstStyle>
          <a:p>
            <a:pPr lvl="0" rtl="0"/>
            <a:r>
              <a:rPr lang="it-IT" noProof="0"/>
              <a:t>Fare clic per modificare lo stile del titolo</a:t>
            </a:r>
          </a:p>
        </p:txBody>
      </p:sp>
      <p:sp>
        <p:nvSpPr>
          <p:cNvPr id="23" name="Segnaposto immagine 14">
            <a:extLst>
              <a:ext uri="{FF2B5EF4-FFF2-40B4-BE49-F238E27FC236}">
                <a16:creationId xmlns:a16="http://schemas.microsoft.com/office/drawing/2014/main" id="{A36D2011-9E99-44AA-8612-4EEBAAA5D036}"/>
              </a:ext>
            </a:extLst>
          </p:cNvPr>
          <p:cNvSpPr>
            <a:spLocks noGrp="1"/>
          </p:cNvSpPr>
          <p:nvPr>
            <p:ph type="pic" sz="quarter" idx="25" hasCustomPrompt="1"/>
          </p:nvPr>
        </p:nvSpPr>
        <p:spPr>
          <a:xfrm>
            <a:off x="7772400" y="2532888"/>
            <a:ext cx="457200" cy="457200"/>
          </a:xfrm>
        </p:spPr>
        <p:txBody>
          <a:bodyPr rtlCol="0" anchor="ctr"/>
          <a:lstStyle>
            <a:lvl1pPr algn="ctr">
              <a:buNone/>
              <a:defRPr sz="900"/>
            </a:lvl1pPr>
          </a:lstStyle>
          <a:p>
            <a:pPr rtl="0"/>
            <a:r>
              <a:rPr lang="it-IT" noProof="0"/>
              <a:t>Icona</a:t>
            </a:r>
          </a:p>
        </p:txBody>
      </p:sp>
      <p:sp>
        <p:nvSpPr>
          <p:cNvPr id="24" name="Segnaposto immagine 14">
            <a:extLst>
              <a:ext uri="{FF2B5EF4-FFF2-40B4-BE49-F238E27FC236}">
                <a16:creationId xmlns:a16="http://schemas.microsoft.com/office/drawing/2014/main" id="{80B0958E-0709-4604-ADAF-A6137275F31B}"/>
              </a:ext>
            </a:extLst>
          </p:cNvPr>
          <p:cNvSpPr>
            <a:spLocks noGrp="1"/>
          </p:cNvSpPr>
          <p:nvPr>
            <p:ph type="pic" sz="quarter" idx="26" hasCustomPrompt="1"/>
          </p:nvPr>
        </p:nvSpPr>
        <p:spPr>
          <a:xfrm>
            <a:off x="7772400" y="3630168"/>
            <a:ext cx="457200" cy="457200"/>
          </a:xfrm>
        </p:spPr>
        <p:txBody>
          <a:bodyPr rtlCol="0" anchor="ctr"/>
          <a:lstStyle>
            <a:lvl1pPr algn="ctr">
              <a:buNone/>
              <a:defRPr sz="900"/>
            </a:lvl1pPr>
          </a:lstStyle>
          <a:p>
            <a:pPr rtl="0"/>
            <a:r>
              <a:rPr lang="it-IT" noProof="0"/>
              <a:t>Icona</a:t>
            </a:r>
          </a:p>
        </p:txBody>
      </p:sp>
      <p:sp>
        <p:nvSpPr>
          <p:cNvPr id="25" name="Segnaposto immagine 14">
            <a:extLst>
              <a:ext uri="{FF2B5EF4-FFF2-40B4-BE49-F238E27FC236}">
                <a16:creationId xmlns:a16="http://schemas.microsoft.com/office/drawing/2014/main" id="{F4A09204-1398-472F-B713-0AD49188773D}"/>
              </a:ext>
            </a:extLst>
          </p:cNvPr>
          <p:cNvSpPr>
            <a:spLocks noGrp="1"/>
          </p:cNvSpPr>
          <p:nvPr>
            <p:ph type="pic" sz="quarter" idx="27" hasCustomPrompt="1"/>
          </p:nvPr>
        </p:nvSpPr>
        <p:spPr>
          <a:xfrm>
            <a:off x="7772400" y="4754880"/>
            <a:ext cx="457200" cy="457200"/>
          </a:xfrm>
        </p:spPr>
        <p:txBody>
          <a:bodyPr rtlCol="0" anchor="ctr"/>
          <a:lstStyle>
            <a:lvl1pPr algn="ctr">
              <a:buNone/>
              <a:defRPr sz="900"/>
            </a:lvl1pPr>
          </a:lstStyle>
          <a:p>
            <a:pPr rtl="0"/>
            <a:r>
              <a:rPr lang="it-IT" noProof="0"/>
              <a:t>Icona</a:t>
            </a:r>
          </a:p>
        </p:txBody>
      </p:sp>
    </p:spTree>
    <p:extLst>
      <p:ext uri="{BB962C8B-B14F-4D97-AF65-F5344CB8AC3E}">
        <p14:creationId xmlns:p14="http://schemas.microsoft.com/office/powerpoint/2010/main" val="3439343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useBgFill="1">
        <p:nvSpPr>
          <p:cNvPr id="7" name="Rettangolo 6">
            <a:extLst>
              <a:ext uri="{FF2B5EF4-FFF2-40B4-BE49-F238E27FC236}">
                <a16:creationId xmlns:a16="http://schemas.microsoft.com/office/drawing/2014/main" id="{8C0689C4-0DB3-408B-A956-40326B4AE4C4}"/>
              </a:ext>
            </a:extLst>
          </p:cNvPr>
          <p:cNvSpPr/>
          <p:nvPr userDrawn="1"/>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ttangolo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rtlCol="0">
            <a:normAutofit/>
          </a:bodyPr>
          <a:lstStyle>
            <a:lvl1pPr>
              <a:defRPr sz="5400"/>
            </a:lvl1pPr>
          </a:lstStyle>
          <a:p>
            <a:pPr rtl="0"/>
            <a:r>
              <a:rPr lang="it-IT" noProof="0"/>
              <a:t>Fare clic per modificare lo stile del titolo dello schema</a:t>
            </a:r>
          </a:p>
        </p:txBody>
      </p:sp>
      <p:sp>
        <p:nvSpPr>
          <p:cNvPr id="3" name="Segnaposto data 2">
            <a:extLst>
              <a:ext uri="{FF2B5EF4-FFF2-40B4-BE49-F238E27FC236}">
                <a16:creationId xmlns:a16="http://schemas.microsoft.com/office/drawing/2014/main" id="{67C91241-A315-4643-91E5-CF2C25CC903A}"/>
              </a:ext>
            </a:extLst>
          </p:cNvPr>
          <p:cNvSpPr>
            <a:spLocks noGrp="1"/>
          </p:cNvSpPr>
          <p:nvPr>
            <p:ph type="dt" sz="half" idx="10"/>
          </p:nvPr>
        </p:nvSpPr>
        <p:spPr/>
        <p:txBody>
          <a:bodyPr rtlCol="0"/>
          <a:lstStyle/>
          <a:p>
            <a:pPr rtl="0"/>
            <a:r>
              <a:rPr lang="it-IT" noProof="0"/>
              <a:t>9/4/20XX</a:t>
            </a:r>
          </a:p>
        </p:txBody>
      </p:sp>
      <p:sp>
        <p:nvSpPr>
          <p:cNvPr id="4" name="Segnaposto piè di pagina 3">
            <a:extLst>
              <a:ext uri="{FF2B5EF4-FFF2-40B4-BE49-F238E27FC236}">
                <a16:creationId xmlns:a16="http://schemas.microsoft.com/office/drawing/2014/main" id="{22706D86-5479-487D-94C8-76093D84F377}"/>
              </a:ext>
            </a:extLst>
          </p:cNvPr>
          <p:cNvSpPr>
            <a:spLocks noGrp="1"/>
          </p:cNvSpPr>
          <p:nvPr>
            <p:ph type="ftr" sz="quarter" idx="11"/>
          </p:nvPr>
        </p:nvSpPr>
        <p:spPr/>
        <p:txBody>
          <a:bodyPr rtlCol="0"/>
          <a:lstStyle/>
          <a:p>
            <a:pPr rtl="0"/>
            <a:r>
              <a:rPr lang="it-IT" noProof="0"/>
              <a:t>Titolo della presentazione</a:t>
            </a:r>
          </a:p>
        </p:txBody>
      </p:sp>
      <p:sp>
        <p:nvSpPr>
          <p:cNvPr id="5" name="Segnaposto numero diapositiva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rtlCol="0"/>
          <a:lstStyle/>
          <a:p>
            <a:pPr rtl="0"/>
            <a:fld id="{A65A5C87-DF58-40C8-B092-1DE63DB4547E}" type="slidenum">
              <a:rPr lang="it-IT" noProof="0" smtClean="0"/>
              <a:t>‹N›</a:t>
            </a:fld>
            <a:endParaRPr lang="it-IT" noProof="0"/>
          </a:p>
        </p:txBody>
      </p:sp>
    </p:spTree>
    <p:extLst>
      <p:ext uri="{BB962C8B-B14F-4D97-AF65-F5344CB8AC3E}">
        <p14:creationId xmlns:p14="http://schemas.microsoft.com/office/powerpoint/2010/main" val="1400994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EAC447E0-1D4D-4EF2-B81B-4B2400EE3EDB}"/>
              </a:ext>
            </a:extLst>
          </p:cNvPr>
          <p:cNvSpPr>
            <a:spLocks noGrp="1"/>
          </p:cNvSpPr>
          <p:nvPr>
            <p:ph type="dt" sz="half" idx="10"/>
          </p:nvPr>
        </p:nvSpPr>
        <p:spPr/>
        <p:txBody>
          <a:bodyPr rtlCol="0"/>
          <a:lstStyle/>
          <a:p>
            <a:pPr rtl="0"/>
            <a:r>
              <a:rPr lang="it-IT" noProof="0"/>
              <a:t>9/4/20XX</a:t>
            </a:r>
          </a:p>
        </p:txBody>
      </p:sp>
      <p:sp>
        <p:nvSpPr>
          <p:cNvPr id="3" name="Segnaposto piè di pagina 2">
            <a:extLst>
              <a:ext uri="{FF2B5EF4-FFF2-40B4-BE49-F238E27FC236}">
                <a16:creationId xmlns:a16="http://schemas.microsoft.com/office/drawing/2014/main" id="{C9984CA0-2A78-4600-9F3D-19B09E790FE8}"/>
              </a:ext>
            </a:extLst>
          </p:cNvPr>
          <p:cNvSpPr>
            <a:spLocks noGrp="1"/>
          </p:cNvSpPr>
          <p:nvPr>
            <p:ph type="ftr" sz="quarter" idx="11"/>
          </p:nvPr>
        </p:nvSpPr>
        <p:spPr/>
        <p:txBody>
          <a:bodyPr rtlCol="0"/>
          <a:lstStyle/>
          <a:p>
            <a:pPr rtl="0"/>
            <a:r>
              <a:rPr lang="it-IT" noProof="0"/>
              <a:t>Titolo presentazione</a:t>
            </a:r>
          </a:p>
        </p:txBody>
      </p:sp>
      <p:sp>
        <p:nvSpPr>
          <p:cNvPr id="4" name="Segnaposto numero diapositiva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rtlCol="0"/>
          <a:lstStyle/>
          <a:p>
            <a:pPr rtl="0"/>
            <a:fld id="{A65A5C87-DF58-40C8-B092-1DE63DB4547E}" type="slidenum">
              <a:rPr lang="it-IT" noProof="0" smtClean="0"/>
              <a:t>‹N›</a:t>
            </a:fld>
            <a:endParaRPr lang="it-IT" noProof="0"/>
          </a:p>
        </p:txBody>
      </p:sp>
    </p:spTree>
    <p:extLst>
      <p:ext uri="{BB962C8B-B14F-4D97-AF65-F5344CB8AC3E}">
        <p14:creationId xmlns:p14="http://schemas.microsoft.com/office/powerpoint/2010/main" val="4060377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useBgFill="1">
        <p:nvSpPr>
          <p:cNvPr id="9" name="Rettangolo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ttangolo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rtlCol="0" anchor="t">
            <a:normAutofit/>
          </a:bodyPr>
          <a:lstStyle>
            <a:lvl1pPr>
              <a:lnSpc>
                <a:spcPct val="100000"/>
              </a:lnSpc>
              <a:defRPr sz="3400"/>
            </a:lvl1pPr>
          </a:lstStyle>
          <a:p>
            <a:pPr rtl="0"/>
            <a:r>
              <a:rPr lang="it-IT" noProof="0"/>
              <a:t>Fare clic per modificare lo stile del titolo dello schema</a:t>
            </a:r>
          </a:p>
        </p:txBody>
      </p:sp>
      <p:sp>
        <p:nvSpPr>
          <p:cNvPr id="3" name="Segnaposto contenuto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rtlCol="0"/>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testo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a:t>Fare clic per modificare gli stili del testo dello schema</a:t>
            </a:r>
          </a:p>
        </p:txBody>
      </p:sp>
      <p:sp>
        <p:nvSpPr>
          <p:cNvPr id="5" name="Segnaposto data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rtlCol="0"/>
          <a:lstStyle/>
          <a:p>
            <a:pPr rtl="0"/>
            <a:r>
              <a:rPr lang="it-IT" noProof="0"/>
              <a:t>9/4/20XX</a:t>
            </a:r>
          </a:p>
        </p:txBody>
      </p:sp>
      <p:sp>
        <p:nvSpPr>
          <p:cNvPr id="6" name="Segnaposto piè di pagina 5">
            <a:extLst>
              <a:ext uri="{FF2B5EF4-FFF2-40B4-BE49-F238E27FC236}">
                <a16:creationId xmlns:a16="http://schemas.microsoft.com/office/drawing/2014/main" id="{9D6C7F66-2DFA-4146-BE1A-CE2890FE45E2}"/>
              </a:ext>
            </a:extLst>
          </p:cNvPr>
          <p:cNvSpPr>
            <a:spLocks noGrp="1"/>
          </p:cNvSpPr>
          <p:nvPr>
            <p:ph type="ftr" sz="quarter" idx="11"/>
          </p:nvPr>
        </p:nvSpPr>
        <p:spPr/>
        <p:txBody>
          <a:bodyPr rtlCol="0"/>
          <a:lstStyle/>
          <a:p>
            <a:pPr rtl="0"/>
            <a:r>
              <a:rPr lang="it-IT" noProof="0"/>
              <a:t>Titolo presentazione</a:t>
            </a:r>
          </a:p>
        </p:txBody>
      </p:sp>
      <p:sp>
        <p:nvSpPr>
          <p:cNvPr id="7" name="Segnaposto numero diapositiva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rtlCol="0"/>
          <a:lstStyle/>
          <a:p>
            <a:pPr rtl="0"/>
            <a:fld id="{A65A5C87-DF58-40C8-B092-1DE63DB4547E}" type="slidenum">
              <a:rPr lang="it-IT" noProof="0" smtClean="0"/>
              <a:t>‹N›</a:t>
            </a:fld>
            <a:endParaRPr lang="it-IT" noProof="0"/>
          </a:p>
        </p:txBody>
      </p:sp>
    </p:spTree>
    <p:extLst>
      <p:ext uri="{BB962C8B-B14F-4D97-AF65-F5344CB8AC3E}">
        <p14:creationId xmlns:p14="http://schemas.microsoft.com/office/powerpoint/2010/main" val="1777224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useBgFill="1">
        <p:nvSpPr>
          <p:cNvPr id="9" name="Rettangolo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ttangolo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rtlCol="0" anchor="t">
            <a:normAutofit/>
          </a:bodyPr>
          <a:lstStyle>
            <a:lvl1pPr>
              <a:lnSpc>
                <a:spcPct val="100000"/>
              </a:lnSpc>
              <a:defRPr sz="3400"/>
            </a:lvl1pPr>
          </a:lstStyle>
          <a:p>
            <a:pPr rtl="0"/>
            <a:r>
              <a:rPr lang="it-IT" noProof="0"/>
              <a:t>Fare clic per modificare lo stile del titolo dello schema</a:t>
            </a:r>
          </a:p>
        </p:txBody>
      </p:sp>
      <p:sp>
        <p:nvSpPr>
          <p:cNvPr id="3" name="Segnaposto immagine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rtlCol="0">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p>
        </p:txBody>
      </p:sp>
      <p:sp>
        <p:nvSpPr>
          <p:cNvPr id="4" name="Segnaposto testo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a:t>Fare clic per modificare gli stili del testo dello schema</a:t>
            </a:r>
          </a:p>
        </p:txBody>
      </p:sp>
      <p:sp>
        <p:nvSpPr>
          <p:cNvPr id="5" name="Segnaposto data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rtlCol="0"/>
          <a:lstStyle/>
          <a:p>
            <a:pPr rtl="0"/>
            <a:r>
              <a:rPr lang="it-IT" noProof="0"/>
              <a:t>9/4/20XX</a:t>
            </a:r>
          </a:p>
        </p:txBody>
      </p:sp>
      <p:sp>
        <p:nvSpPr>
          <p:cNvPr id="6" name="Segnaposto piè di pagina 5">
            <a:extLst>
              <a:ext uri="{FF2B5EF4-FFF2-40B4-BE49-F238E27FC236}">
                <a16:creationId xmlns:a16="http://schemas.microsoft.com/office/drawing/2014/main" id="{788CD9AD-D667-4FD4-AA34-428AA0BCD09E}"/>
              </a:ext>
            </a:extLst>
          </p:cNvPr>
          <p:cNvSpPr>
            <a:spLocks noGrp="1"/>
          </p:cNvSpPr>
          <p:nvPr>
            <p:ph type="ftr" sz="quarter" idx="11"/>
          </p:nvPr>
        </p:nvSpPr>
        <p:spPr/>
        <p:txBody>
          <a:bodyPr rtlCol="0"/>
          <a:lstStyle/>
          <a:p>
            <a:pPr rtl="0"/>
            <a:r>
              <a:rPr lang="it-IT" noProof="0"/>
              <a:t>Titolo presentazione</a:t>
            </a:r>
          </a:p>
        </p:txBody>
      </p:sp>
      <p:sp>
        <p:nvSpPr>
          <p:cNvPr id="7" name="Segnaposto numero diapositiva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rtlCol="0"/>
          <a:lstStyle/>
          <a:p>
            <a:pPr rtl="0"/>
            <a:fld id="{A65A5C87-DF58-40C8-B092-1DE63DB4547E}" type="slidenum">
              <a:rPr lang="it-IT" noProof="0" smtClean="0"/>
              <a:t>‹N›</a:t>
            </a:fld>
            <a:endParaRPr lang="it-IT" noProof="0"/>
          </a:p>
        </p:txBody>
      </p:sp>
    </p:spTree>
    <p:extLst>
      <p:ext uri="{BB962C8B-B14F-4D97-AF65-F5344CB8AC3E}">
        <p14:creationId xmlns:p14="http://schemas.microsoft.com/office/powerpoint/2010/main" val="433248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con immagin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D358CF-0758-490A-A084-C46443B9ABE8}"/>
              </a:ext>
            </a:extLst>
          </p:cNvPr>
          <p:cNvSpPr>
            <a:spLocks noGrp="1"/>
          </p:cNvSpPr>
          <p:nvPr>
            <p:ph type="title"/>
          </p:nvPr>
        </p:nvSpPr>
        <p:spPr>
          <a:xfrm>
            <a:off x="5084064" y="1078992"/>
            <a:ext cx="6272784" cy="1536192"/>
          </a:xfrm>
        </p:spPr>
        <p:txBody>
          <a:bodyPr rtlCol="0" anchor="b">
            <a:normAutofit/>
          </a:bodyPr>
          <a:lstStyle>
            <a:lvl1pPr>
              <a:defRPr sz="5200"/>
            </a:lvl1pPr>
          </a:lstStyle>
          <a:p>
            <a:pPr rtl="0"/>
            <a:r>
              <a:rPr lang="it-IT" noProof="0"/>
              <a:t>Fare clic per modificare lo stile del titolo dello schema</a:t>
            </a:r>
          </a:p>
        </p:txBody>
      </p:sp>
      <p:sp>
        <p:nvSpPr>
          <p:cNvPr id="3" name="Segnaposto contenuto 2">
            <a:extLst>
              <a:ext uri="{FF2B5EF4-FFF2-40B4-BE49-F238E27FC236}">
                <a16:creationId xmlns:a16="http://schemas.microsoft.com/office/drawing/2014/main" id="{21671183-B3CE-4F45-92FB-98290CA0E2CA}"/>
              </a:ext>
            </a:extLst>
          </p:cNvPr>
          <p:cNvSpPr>
            <a:spLocks noGrp="1"/>
          </p:cNvSpPr>
          <p:nvPr>
            <p:ph idx="1" hasCustomPrompt="1"/>
          </p:nvPr>
        </p:nvSpPr>
        <p:spPr>
          <a:xfrm>
            <a:off x="5084064" y="3355848"/>
            <a:ext cx="6272784" cy="2825496"/>
          </a:xfrm>
        </p:spPr>
        <p:txBody>
          <a:bodyPr rtlCol="0"/>
          <a:lstStyle>
            <a:lvl1pPr>
              <a:buNone/>
              <a:defRPr sz="1800"/>
            </a:lvl1pPr>
          </a:lstStyle>
          <a:p>
            <a:pPr lvl="0" rtl="0"/>
            <a:r>
              <a:rPr lang="it-IT" noProof="0"/>
              <a:t>Fare clic per modificare lo stile del titolo</a:t>
            </a:r>
          </a:p>
        </p:txBody>
      </p:sp>
      <p:sp>
        <p:nvSpPr>
          <p:cNvPr id="4" name="Segnaposto data 3">
            <a:extLst>
              <a:ext uri="{FF2B5EF4-FFF2-40B4-BE49-F238E27FC236}">
                <a16:creationId xmlns:a16="http://schemas.microsoft.com/office/drawing/2014/main" id="{3D7DED67-27EC-4D43-A21C-093C1DB04813}"/>
              </a:ext>
            </a:extLst>
          </p:cNvPr>
          <p:cNvSpPr>
            <a:spLocks noGrp="1"/>
          </p:cNvSpPr>
          <p:nvPr>
            <p:ph type="dt" sz="half" idx="10"/>
          </p:nvPr>
        </p:nvSpPr>
        <p:spPr>
          <a:xfrm>
            <a:off x="905256" y="6356350"/>
            <a:ext cx="2743200" cy="365125"/>
          </a:xfrm>
        </p:spPr>
        <p:txBody>
          <a:bodyPr rtlCol="0"/>
          <a:lstStyle/>
          <a:p>
            <a:pPr rtl="0"/>
            <a:r>
              <a:rPr lang="it-IT" noProof="0"/>
              <a:t>9/4/20XX</a:t>
            </a:r>
          </a:p>
        </p:txBody>
      </p:sp>
      <p:sp>
        <p:nvSpPr>
          <p:cNvPr id="5" name="Segnaposto piè di pagina 4">
            <a:extLst>
              <a:ext uri="{FF2B5EF4-FFF2-40B4-BE49-F238E27FC236}">
                <a16:creationId xmlns:a16="http://schemas.microsoft.com/office/drawing/2014/main" id="{36747CE3-4890-4BC1-94DB-5D49D02C9933}"/>
              </a:ext>
            </a:extLst>
          </p:cNvPr>
          <p:cNvSpPr>
            <a:spLocks noGrp="1"/>
          </p:cNvSpPr>
          <p:nvPr>
            <p:ph type="ftr" sz="quarter" idx="11"/>
          </p:nvPr>
        </p:nvSpPr>
        <p:spPr>
          <a:xfrm>
            <a:off x="4041648" y="6356350"/>
            <a:ext cx="4114800" cy="365125"/>
          </a:xfrm>
        </p:spPr>
        <p:txBody>
          <a:bodyPr rtlCol="0"/>
          <a:lstStyle/>
          <a:p>
            <a:pPr rtl="0"/>
            <a:r>
              <a:rPr lang="it-IT" noProof="0"/>
              <a:t>Titolo presentazione</a:t>
            </a:r>
          </a:p>
        </p:txBody>
      </p:sp>
      <p:sp>
        <p:nvSpPr>
          <p:cNvPr id="6" name="Segnaposto numero diapositiva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rtlCol="0"/>
          <a:lstStyle/>
          <a:p>
            <a:pPr rtl="0"/>
            <a:fld id="{A65A5C87-DF58-40C8-B092-1DE63DB4547E}" type="slidenum">
              <a:rPr lang="it-IT" noProof="0" smtClean="0"/>
              <a:t>‹N›</a:t>
            </a:fld>
            <a:endParaRPr lang="it-IT" noProof="0"/>
          </a:p>
        </p:txBody>
      </p:sp>
      <p:sp>
        <p:nvSpPr>
          <p:cNvPr id="7" name="Rettangolo 6">
            <a:extLst>
              <a:ext uri="{FF2B5EF4-FFF2-40B4-BE49-F238E27FC236}">
                <a16:creationId xmlns:a16="http://schemas.microsoft.com/office/drawing/2014/main" id="{C3EEEC07-DA87-4415-8D6B-72E1B2686535}"/>
              </a:ext>
            </a:extLst>
          </p:cNvPr>
          <p:cNvSpPr/>
          <p:nvPr userDrawn="1"/>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ttangolo 8">
            <a:extLst>
              <a:ext uri="{FF2B5EF4-FFF2-40B4-BE49-F238E27FC236}">
                <a16:creationId xmlns:a16="http://schemas.microsoft.com/office/drawing/2014/main" id="{3CC47E32-D289-4A1B-A3C7-A355CD5572E8}"/>
              </a:ext>
            </a:extLst>
          </p:cNvPr>
          <p:cNvSpPr/>
          <p:nvPr userDrawn="1"/>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egnaposto immagine 14">
            <a:extLst>
              <a:ext uri="{FF2B5EF4-FFF2-40B4-BE49-F238E27FC236}">
                <a16:creationId xmlns:a16="http://schemas.microsoft.com/office/drawing/2014/main" id="{D9F91D62-7A39-4697-A73D-908DBA590EFB}"/>
              </a:ext>
            </a:extLst>
          </p:cNvPr>
          <p:cNvSpPr>
            <a:spLocks noGrp="1"/>
          </p:cNvSpPr>
          <p:nvPr>
            <p:ph type="pic" sz="quarter" idx="13"/>
          </p:nvPr>
        </p:nvSpPr>
        <p:spPr>
          <a:xfrm>
            <a:off x="457200" y="603504"/>
            <a:ext cx="4050792" cy="5577840"/>
          </a:xfrm>
        </p:spPr>
        <p:txBody>
          <a:bodyPr rtlCol="0" anchor="ctr"/>
          <a:lstStyle>
            <a:lvl1pPr algn="ctr">
              <a:buNone/>
              <a:defRPr/>
            </a:lvl1pPr>
          </a:lstStyle>
          <a:p>
            <a:pPr rtl="0"/>
            <a:r>
              <a:rPr lang="it-IT" noProof="0"/>
              <a:t>Fare clic sull'icona per inserire un'immagine</a:t>
            </a:r>
          </a:p>
        </p:txBody>
      </p:sp>
    </p:spTree>
    <p:extLst>
      <p:ext uri="{BB962C8B-B14F-4D97-AF65-F5344CB8AC3E}">
        <p14:creationId xmlns:p14="http://schemas.microsoft.com/office/powerpoint/2010/main" val="3812587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olo e contenuto con 2 immagin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D358CF-0758-490A-A084-C46443B9ABE8}"/>
              </a:ext>
            </a:extLst>
          </p:cNvPr>
          <p:cNvSpPr>
            <a:spLocks noGrp="1"/>
          </p:cNvSpPr>
          <p:nvPr>
            <p:ph type="title"/>
          </p:nvPr>
        </p:nvSpPr>
        <p:spPr>
          <a:xfrm>
            <a:off x="612648" y="1078992"/>
            <a:ext cx="6272784" cy="1536192"/>
          </a:xfrm>
        </p:spPr>
        <p:txBody>
          <a:bodyPr rtlCol="0" anchor="b">
            <a:normAutofit/>
          </a:bodyPr>
          <a:lstStyle>
            <a:lvl1pPr>
              <a:defRPr sz="5200"/>
            </a:lvl1pPr>
          </a:lstStyle>
          <a:p>
            <a:pPr rtl="0"/>
            <a:r>
              <a:rPr lang="it-IT" noProof="0"/>
              <a:t>Fare clic per modificare lo stile del titolo dello schema</a:t>
            </a:r>
          </a:p>
        </p:txBody>
      </p:sp>
      <p:sp>
        <p:nvSpPr>
          <p:cNvPr id="3" name="Segnaposto contenuto 2">
            <a:extLst>
              <a:ext uri="{FF2B5EF4-FFF2-40B4-BE49-F238E27FC236}">
                <a16:creationId xmlns:a16="http://schemas.microsoft.com/office/drawing/2014/main" id="{21671183-B3CE-4F45-92FB-98290CA0E2CA}"/>
              </a:ext>
            </a:extLst>
          </p:cNvPr>
          <p:cNvSpPr>
            <a:spLocks noGrp="1"/>
          </p:cNvSpPr>
          <p:nvPr>
            <p:ph idx="1" hasCustomPrompt="1"/>
          </p:nvPr>
        </p:nvSpPr>
        <p:spPr>
          <a:xfrm>
            <a:off x="612648" y="3355848"/>
            <a:ext cx="6272784" cy="2825496"/>
          </a:xfrm>
        </p:spPr>
        <p:txBody>
          <a:bodyPr rtlCol="0"/>
          <a:lstStyle>
            <a:lvl1pPr marL="0" indent="0">
              <a:buNone/>
              <a:defRPr sz="1800"/>
            </a:lvl1pPr>
          </a:lstStyle>
          <a:p>
            <a:pPr lvl="0" rtl="0"/>
            <a:r>
              <a:rPr lang="it-IT" noProof="0"/>
              <a:t>Fare clic per modificare lo stile del titolo</a:t>
            </a:r>
          </a:p>
        </p:txBody>
      </p:sp>
      <p:sp>
        <p:nvSpPr>
          <p:cNvPr id="6" name="Segnaposto numero diapositiva 5">
            <a:extLst>
              <a:ext uri="{FF2B5EF4-FFF2-40B4-BE49-F238E27FC236}">
                <a16:creationId xmlns:a16="http://schemas.microsoft.com/office/drawing/2014/main" id="{093C5AD3-D79A-4D46-B25B-822FE0252511}"/>
              </a:ext>
            </a:extLst>
          </p:cNvPr>
          <p:cNvSpPr>
            <a:spLocks noGrp="1"/>
          </p:cNvSpPr>
          <p:nvPr>
            <p:ph type="sldNum" sz="quarter" idx="12"/>
          </p:nvPr>
        </p:nvSpPr>
        <p:spPr>
          <a:xfrm>
            <a:off x="5605272" y="6356350"/>
            <a:ext cx="1280160" cy="365125"/>
          </a:xfrm>
        </p:spPr>
        <p:txBody>
          <a:bodyPr rtlCol="0"/>
          <a:lstStyle/>
          <a:p>
            <a:pPr rtl="0"/>
            <a:fld id="{A65A5C87-DF58-40C8-B092-1DE63DB4547E}" type="slidenum">
              <a:rPr lang="it-IT" noProof="0" smtClean="0"/>
              <a:t>‹N›</a:t>
            </a:fld>
            <a:endParaRPr lang="it-IT" noProof="0"/>
          </a:p>
        </p:txBody>
      </p:sp>
      <p:sp>
        <p:nvSpPr>
          <p:cNvPr id="7" name="Rettangolo 6">
            <a:extLst>
              <a:ext uri="{FF2B5EF4-FFF2-40B4-BE49-F238E27FC236}">
                <a16:creationId xmlns:a16="http://schemas.microsoft.com/office/drawing/2014/main" id="{C3EEEC07-DA87-4415-8D6B-72E1B2686535}"/>
              </a:ext>
            </a:extLst>
          </p:cNvPr>
          <p:cNvSpPr/>
          <p:nvPr userDrawn="1"/>
        </p:nvSpPr>
        <p:spPr>
          <a:xfrm rot="5400000">
            <a:off x="850392" y="36576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egnaposto immagine 14">
            <a:extLst>
              <a:ext uri="{FF2B5EF4-FFF2-40B4-BE49-F238E27FC236}">
                <a16:creationId xmlns:a16="http://schemas.microsoft.com/office/drawing/2014/main" id="{D9F91D62-7A39-4697-A73D-908DBA590EFB}"/>
              </a:ext>
            </a:extLst>
          </p:cNvPr>
          <p:cNvSpPr>
            <a:spLocks noGrp="1"/>
          </p:cNvSpPr>
          <p:nvPr>
            <p:ph type="pic" sz="quarter" idx="13"/>
          </p:nvPr>
        </p:nvSpPr>
        <p:spPr>
          <a:xfrm>
            <a:off x="7680960" y="4352544"/>
            <a:ext cx="4507992" cy="2505456"/>
          </a:xfrm>
        </p:spPr>
        <p:txBody>
          <a:bodyPr rtlCol="0" anchor="ctr"/>
          <a:lstStyle>
            <a:lvl1pPr algn="ctr">
              <a:buNone/>
              <a:defRPr/>
            </a:lvl1pPr>
          </a:lstStyle>
          <a:p>
            <a:pPr rtl="0"/>
            <a:r>
              <a:rPr lang="it-IT" noProof="0"/>
              <a:t>Fare clic sull'icona per inserire un'immagine</a:t>
            </a:r>
          </a:p>
        </p:txBody>
      </p:sp>
      <p:sp>
        <p:nvSpPr>
          <p:cNvPr id="10" name="Segnaposto immagine 14">
            <a:extLst>
              <a:ext uri="{FF2B5EF4-FFF2-40B4-BE49-F238E27FC236}">
                <a16:creationId xmlns:a16="http://schemas.microsoft.com/office/drawing/2014/main" id="{687A7A61-F904-44E0-837C-FB357932BC1E}"/>
              </a:ext>
            </a:extLst>
          </p:cNvPr>
          <p:cNvSpPr>
            <a:spLocks noGrp="1"/>
          </p:cNvSpPr>
          <p:nvPr>
            <p:ph type="pic" sz="quarter" idx="14"/>
          </p:nvPr>
        </p:nvSpPr>
        <p:spPr>
          <a:xfrm>
            <a:off x="7680960" y="0"/>
            <a:ext cx="4507992" cy="4123944"/>
          </a:xfrm>
        </p:spPr>
        <p:txBody>
          <a:bodyPr rtlCol="0" anchor="ctr"/>
          <a:lstStyle>
            <a:lvl1pPr algn="ctr">
              <a:buNone/>
              <a:defRPr/>
            </a:lvl1pPr>
          </a:lstStyle>
          <a:p>
            <a:pPr rtl="0"/>
            <a:r>
              <a:rPr lang="it-IT" noProof="0"/>
              <a:t>Fare clic sull'icona per inserire un'immagine</a:t>
            </a:r>
          </a:p>
        </p:txBody>
      </p:sp>
      <p:sp>
        <p:nvSpPr>
          <p:cNvPr id="8" name="Rettangolo 7">
            <a:extLst>
              <a:ext uri="{FF2B5EF4-FFF2-40B4-BE49-F238E27FC236}">
                <a16:creationId xmlns:a16="http://schemas.microsoft.com/office/drawing/2014/main" id="{EEFA3CC7-31ED-4E5A-87A6-AA1D8F4251FC}"/>
              </a:ext>
            </a:extLst>
          </p:cNvPr>
          <p:cNvSpPr/>
          <p:nvPr userDrawn="1"/>
        </p:nvSpPr>
        <p:spPr>
          <a:xfrm>
            <a:off x="621792"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178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della sezione">
    <p:spTree>
      <p:nvGrpSpPr>
        <p:cNvPr id="1" name=""/>
        <p:cNvGrpSpPr/>
        <p:nvPr/>
      </p:nvGrpSpPr>
      <p:grpSpPr>
        <a:xfrm>
          <a:off x="0" y="0"/>
          <a:ext cx="0" cy="0"/>
          <a:chOff x="0" y="0"/>
          <a:chExt cx="0" cy="0"/>
        </a:xfrm>
      </p:grpSpPr>
      <p:sp useBgFill="1">
        <p:nvSpPr>
          <p:cNvPr id="7" name="Rettangolo 6">
            <a:extLst>
              <a:ext uri="{FF2B5EF4-FFF2-40B4-BE49-F238E27FC236}">
                <a16:creationId xmlns:a16="http://schemas.microsoft.com/office/drawing/2014/main" id="{B541A812-4D3F-4D65-BA64-BA64E37F2C1D}"/>
              </a:ext>
            </a:extLst>
          </p:cNvPr>
          <p:cNvSpPr/>
          <p:nvPr userDrawn="1"/>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B8E44900-E8BF-4B12-8BCB-41076E2B68C7}"/>
              </a:ext>
            </a:extLst>
          </p:cNvPr>
          <p:cNvSpPr>
            <a:spLocks noGrp="1"/>
          </p:cNvSpPr>
          <p:nvPr>
            <p:ph type="title"/>
          </p:nvPr>
        </p:nvSpPr>
        <p:spPr>
          <a:xfrm>
            <a:off x="1078992" y="1938528"/>
            <a:ext cx="7013448" cy="2990088"/>
          </a:xfrm>
        </p:spPr>
        <p:txBody>
          <a:bodyPr rtlCol="0" anchor="ctr">
            <a:normAutofit/>
          </a:bodyPr>
          <a:lstStyle>
            <a:lvl1pPr>
              <a:defRPr sz="5400"/>
            </a:lvl1pPr>
          </a:lstStyle>
          <a:p>
            <a:pPr rtl="0"/>
            <a:r>
              <a:rPr lang="it-IT" noProof="0"/>
              <a:t>Fare clic per modificare lo stile del titolo dello schema</a:t>
            </a:r>
          </a:p>
        </p:txBody>
      </p:sp>
      <p:sp>
        <p:nvSpPr>
          <p:cNvPr id="3" name="Segnaposto testo 2">
            <a:extLst>
              <a:ext uri="{FF2B5EF4-FFF2-40B4-BE49-F238E27FC236}">
                <a16:creationId xmlns:a16="http://schemas.microsoft.com/office/drawing/2014/main" id="{917741F9-B00F-4463-A257-6B66DABD9B4E}"/>
              </a:ext>
            </a:extLst>
          </p:cNvPr>
          <p:cNvSpPr>
            <a:spLocks noGrp="1"/>
          </p:cNvSpPr>
          <p:nvPr>
            <p:ph type="body" idx="1" hasCustomPrompt="1"/>
          </p:nvPr>
        </p:nvSpPr>
        <p:spPr>
          <a:xfrm>
            <a:off x="8613648" y="1938528"/>
            <a:ext cx="2688336" cy="2990088"/>
          </a:xfrm>
          <a:solidFill>
            <a:schemeClr val="accent1"/>
          </a:solidFill>
        </p:spPr>
        <p:txBody>
          <a:bodyPr rtlCol="0" anchor="ctr">
            <a:norm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it-IT" noProof="0"/>
              <a:t>Fare clic per modificare lo stile del titolo</a:t>
            </a:r>
          </a:p>
        </p:txBody>
      </p:sp>
      <p:sp>
        <p:nvSpPr>
          <p:cNvPr id="12" name="Rettangolo 11">
            <a:extLst>
              <a:ext uri="{FF2B5EF4-FFF2-40B4-BE49-F238E27FC236}">
                <a16:creationId xmlns:a16="http://schemas.microsoft.com/office/drawing/2014/main" id="{5716BBE9-8A9C-450B-A235-677945C7ED44}"/>
              </a:ext>
            </a:extLst>
          </p:cNvPr>
          <p:cNvSpPr/>
          <p:nvPr userDrawn="1"/>
        </p:nvSpPr>
        <p:spPr>
          <a:xfrm>
            <a:off x="609084" y="2965074"/>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ttangolo 13">
            <a:extLst>
              <a:ext uri="{FF2B5EF4-FFF2-40B4-BE49-F238E27FC236}">
                <a16:creationId xmlns:a16="http://schemas.microsoft.com/office/drawing/2014/main" id="{9855E7BF-3629-4C02-98DF-CFC1C93CE036}"/>
              </a:ext>
            </a:extLst>
          </p:cNvPr>
          <p:cNvSpPr/>
          <p:nvPr userDrawn="1"/>
        </p:nvSpPr>
        <p:spPr>
          <a:xfrm rot="5400000">
            <a:off x="7360539" y="3424428"/>
            <a:ext cx="210312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3540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useBgFill="1">
        <p:nvSpPr>
          <p:cNvPr id="8" name="Rettangolo 7">
            <a:extLst>
              <a:ext uri="{FF2B5EF4-FFF2-40B4-BE49-F238E27FC236}">
                <a16:creationId xmlns:a16="http://schemas.microsoft.com/office/drawing/2014/main" id="{2D6FBB9D-1CAA-4D05-AB33-BABDFE17B843}"/>
              </a:ext>
            </a:extLst>
          </p:cNvPr>
          <p:cNvSpPr/>
          <p:nvPr userDrawn="1"/>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ttangolo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rtlCol="0">
            <a:normAutofit/>
          </a:bodyPr>
          <a:lstStyle>
            <a:lvl1pPr>
              <a:defRPr sz="4000"/>
            </a:lvl1pPr>
          </a:lstStyle>
          <a:p>
            <a:pPr rtl="0"/>
            <a:r>
              <a:rPr lang="it-IT" noProof="0"/>
              <a:t>Fare clic per modificare lo stile del titolo dello schema</a:t>
            </a:r>
          </a:p>
        </p:txBody>
      </p:sp>
      <p:sp>
        <p:nvSpPr>
          <p:cNvPr id="3" name="Segnaposto contenuto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data 3">
            <a:extLst>
              <a:ext uri="{FF2B5EF4-FFF2-40B4-BE49-F238E27FC236}">
                <a16:creationId xmlns:a16="http://schemas.microsoft.com/office/drawing/2014/main" id="{3D7DED67-27EC-4D43-A21C-093C1DB04813}"/>
              </a:ext>
            </a:extLst>
          </p:cNvPr>
          <p:cNvSpPr>
            <a:spLocks noGrp="1"/>
          </p:cNvSpPr>
          <p:nvPr>
            <p:ph type="dt" sz="half" idx="10"/>
          </p:nvPr>
        </p:nvSpPr>
        <p:spPr>
          <a:xfrm>
            <a:off x="1101852" y="6356350"/>
            <a:ext cx="2743200" cy="365125"/>
          </a:xfrm>
        </p:spPr>
        <p:txBody>
          <a:bodyPr rtlCol="0"/>
          <a:lstStyle/>
          <a:p>
            <a:pPr rtl="0"/>
            <a:r>
              <a:rPr lang="it-IT" noProof="0"/>
              <a:t>9/4/20XX</a:t>
            </a:r>
          </a:p>
        </p:txBody>
      </p:sp>
      <p:sp>
        <p:nvSpPr>
          <p:cNvPr id="5" name="Segnaposto piè di pagina 4">
            <a:extLst>
              <a:ext uri="{FF2B5EF4-FFF2-40B4-BE49-F238E27FC236}">
                <a16:creationId xmlns:a16="http://schemas.microsoft.com/office/drawing/2014/main" id="{36747CE3-4890-4BC1-94DB-5D49D02C9933}"/>
              </a:ext>
            </a:extLst>
          </p:cNvPr>
          <p:cNvSpPr>
            <a:spLocks noGrp="1"/>
          </p:cNvSpPr>
          <p:nvPr>
            <p:ph type="ftr" sz="quarter" idx="11"/>
          </p:nvPr>
        </p:nvSpPr>
        <p:spPr/>
        <p:txBody>
          <a:bodyPr rtlCol="0"/>
          <a:lstStyle/>
          <a:p>
            <a:pPr rtl="0"/>
            <a:r>
              <a:rPr lang="it-IT" noProof="0"/>
              <a:t>Titolo della presentazione</a:t>
            </a:r>
          </a:p>
        </p:txBody>
      </p:sp>
      <p:sp>
        <p:nvSpPr>
          <p:cNvPr id="6" name="Segnaposto numero diapositiva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rtlCol="0"/>
          <a:lstStyle/>
          <a:p>
            <a:pPr rtl="0"/>
            <a:fld id="{A65A5C87-DF58-40C8-B092-1DE63DB4547E}" type="slidenum">
              <a:rPr lang="it-IT" noProof="0" smtClean="0"/>
              <a:t>‹N›</a:t>
            </a:fld>
            <a:endParaRPr lang="it-IT" noProof="0"/>
          </a:p>
        </p:txBody>
      </p:sp>
    </p:spTree>
    <p:extLst>
      <p:ext uri="{BB962C8B-B14F-4D97-AF65-F5344CB8AC3E}">
        <p14:creationId xmlns:p14="http://schemas.microsoft.com/office/powerpoint/2010/main" val="3393869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Cita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rtlCol="0" anchor="ctr">
            <a:normAutofit/>
          </a:bodyPr>
          <a:lstStyle>
            <a:lvl1pPr algn="ctr">
              <a:defRPr sz="4800"/>
            </a:lvl1pPr>
          </a:lstStyle>
          <a:p>
            <a:pPr rtl="0"/>
            <a:r>
              <a:rPr lang="it-IT" noProof="0"/>
              <a:t>Fare clic per modificare lo stile del titolo dello schema</a:t>
            </a:r>
          </a:p>
        </p:txBody>
      </p:sp>
      <p:sp useBgFill="1">
        <p:nvSpPr>
          <p:cNvPr id="4" name="Rettangolo 3">
            <a:extLst>
              <a:ext uri="{FF2B5EF4-FFF2-40B4-BE49-F238E27FC236}">
                <a16:creationId xmlns:a16="http://schemas.microsoft.com/office/drawing/2014/main" id="{673635DF-99E4-4A0C-A272-D9FF87695DE7}"/>
              </a:ext>
            </a:extLst>
          </p:cNvPr>
          <p:cNvSpPr/>
          <p:nvPr userDrawn="1"/>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ttangolo 4">
            <a:extLst>
              <a:ext uri="{FF2B5EF4-FFF2-40B4-BE49-F238E27FC236}">
                <a16:creationId xmlns:a16="http://schemas.microsoft.com/office/drawing/2014/main" id="{5590C76F-6331-4485-AA5B-D61483481F68}"/>
              </a:ext>
            </a:extLst>
          </p:cNvPr>
          <p:cNvSpPr/>
          <p:nvPr userDrawn="1"/>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testo 2">
            <a:extLst>
              <a:ext uri="{FF2B5EF4-FFF2-40B4-BE49-F238E27FC236}">
                <a16:creationId xmlns:a16="http://schemas.microsoft.com/office/drawing/2014/main" id="{917741F9-B00F-4463-A257-6B66DABD9B4E}"/>
              </a:ext>
            </a:extLst>
          </p:cNvPr>
          <p:cNvSpPr>
            <a:spLocks noGrp="1"/>
          </p:cNvSpPr>
          <p:nvPr>
            <p:ph type="body" idx="1" hasCustomPrompt="1"/>
          </p:nvPr>
        </p:nvSpPr>
        <p:spPr>
          <a:xfrm>
            <a:off x="841248" y="5102352"/>
            <a:ext cx="10607040" cy="585216"/>
          </a:xfrm>
          <a:solidFill>
            <a:schemeClr val="accent1"/>
          </a:solidFill>
        </p:spPr>
        <p:txBody>
          <a:bodyPr rtlCol="0" anchor="ct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it-IT" noProof="0"/>
              <a:t>Fare clic per modificare lo stile del titolo</a:t>
            </a:r>
          </a:p>
        </p:txBody>
      </p:sp>
      <p:sp>
        <p:nvSpPr>
          <p:cNvPr id="6" name="Segnaposto data 5">
            <a:extLst>
              <a:ext uri="{FF2B5EF4-FFF2-40B4-BE49-F238E27FC236}">
                <a16:creationId xmlns:a16="http://schemas.microsoft.com/office/drawing/2014/main" id="{ECB2BA4C-9ADA-41DB-B758-9E3CFECDF528}"/>
              </a:ext>
            </a:extLst>
          </p:cNvPr>
          <p:cNvSpPr>
            <a:spLocks noGrp="1"/>
          </p:cNvSpPr>
          <p:nvPr>
            <p:ph type="dt" sz="half" idx="10"/>
          </p:nvPr>
        </p:nvSpPr>
        <p:spPr>
          <a:xfrm>
            <a:off x="905256" y="6356350"/>
            <a:ext cx="2743200" cy="365125"/>
          </a:xfrm>
        </p:spPr>
        <p:txBody>
          <a:bodyPr rtlCol="0"/>
          <a:lstStyle/>
          <a:p>
            <a:pPr rtl="0"/>
            <a:r>
              <a:rPr lang="it-IT" noProof="0"/>
              <a:t>9/4/20XX</a:t>
            </a:r>
          </a:p>
        </p:txBody>
      </p:sp>
      <p:sp>
        <p:nvSpPr>
          <p:cNvPr id="10" name="Segnaposto piè di pagina 9">
            <a:extLst>
              <a:ext uri="{FF2B5EF4-FFF2-40B4-BE49-F238E27FC236}">
                <a16:creationId xmlns:a16="http://schemas.microsoft.com/office/drawing/2014/main" id="{20957ADB-410A-48BE-AA95-3A708314B02A}"/>
              </a:ext>
            </a:extLst>
          </p:cNvPr>
          <p:cNvSpPr>
            <a:spLocks noGrp="1"/>
          </p:cNvSpPr>
          <p:nvPr>
            <p:ph type="ftr" sz="quarter" idx="11"/>
          </p:nvPr>
        </p:nvSpPr>
        <p:spPr/>
        <p:txBody>
          <a:bodyPr rtlCol="0"/>
          <a:lstStyle/>
          <a:p>
            <a:pPr rtl="0"/>
            <a:r>
              <a:rPr lang="it-IT" noProof="0"/>
              <a:t>Titolo della presentazione</a:t>
            </a:r>
          </a:p>
        </p:txBody>
      </p:sp>
      <p:sp>
        <p:nvSpPr>
          <p:cNvPr id="11" name="Segnaposto numero diapositiva 10">
            <a:extLst>
              <a:ext uri="{FF2B5EF4-FFF2-40B4-BE49-F238E27FC236}">
                <a16:creationId xmlns:a16="http://schemas.microsoft.com/office/drawing/2014/main" id="{5112591B-8032-4FDF-9B26-8F505642C5C2}"/>
              </a:ext>
            </a:extLst>
          </p:cNvPr>
          <p:cNvSpPr>
            <a:spLocks noGrp="1"/>
          </p:cNvSpPr>
          <p:nvPr>
            <p:ph type="sldNum" sz="quarter" idx="12"/>
          </p:nvPr>
        </p:nvSpPr>
        <p:spPr>
          <a:xfrm>
            <a:off x="8540496" y="6356350"/>
            <a:ext cx="2743200" cy="365125"/>
          </a:xfrm>
        </p:spPr>
        <p:txBody>
          <a:bodyPr rtlCol="0"/>
          <a:lstStyle/>
          <a:p>
            <a:pPr rtl="0"/>
            <a:fld id="{A65A5C87-DF58-40C8-B092-1DE63DB4547E}" type="slidenum">
              <a:rPr lang="it-IT" noProof="0" smtClean="0"/>
              <a:t>‹N›</a:t>
            </a:fld>
            <a:endParaRPr lang="it-IT" noProof="0"/>
          </a:p>
        </p:txBody>
      </p:sp>
    </p:spTree>
    <p:extLst>
      <p:ext uri="{BB962C8B-B14F-4D97-AF65-F5344CB8AC3E}">
        <p14:creationId xmlns:p14="http://schemas.microsoft.com/office/powerpoint/2010/main" val="4244522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useBgFill="1">
        <p:nvSpPr>
          <p:cNvPr id="9" name="Rettangolo 8">
            <a:extLst>
              <a:ext uri="{FF2B5EF4-FFF2-40B4-BE49-F238E27FC236}">
                <a16:creationId xmlns:a16="http://schemas.microsoft.com/office/drawing/2014/main" id="{342F4163-FF9F-453F-99BB-82B8FDB0A1F9}"/>
              </a:ext>
            </a:extLst>
          </p:cNvPr>
          <p:cNvSpPr/>
          <p:nvPr userDrawn="1"/>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egnaposto immagine 14">
            <a:extLst>
              <a:ext uri="{FF2B5EF4-FFF2-40B4-BE49-F238E27FC236}">
                <a16:creationId xmlns:a16="http://schemas.microsoft.com/office/drawing/2014/main" id="{D9F91D62-7A39-4697-A73D-908DBA590EFB}"/>
              </a:ext>
            </a:extLst>
          </p:cNvPr>
          <p:cNvSpPr>
            <a:spLocks noGrp="1"/>
          </p:cNvSpPr>
          <p:nvPr>
            <p:ph type="pic" sz="quarter" idx="13" hasCustomPrompt="1"/>
          </p:nvPr>
        </p:nvSpPr>
        <p:spPr>
          <a:xfrm>
            <a:off x="5422392" y="2798064"/>
            <a:ext cx="1463040" cy="1481328"/>
          </a:xfrm>
        </p:spPr>
        <p:txBody>
          <a:bodyPr rtlCol="0" anchor="ctr"/>
          <a:lstStyle>
            <a:lvl1pPr algn="ctr">
              <a:buNone/>
              <a:defRPr/>
            </a:lvl1pPr>
          </a:lstStyle>
          <a:p>
            <a:pPr rtl="0"/>
            <a:r>
              <a:rPr lang="it-IT" noProof="0"/>
              <a:t>Immagine</a:t>
            </a:r>
          </a:p>
        </p:txBody>
      </p:sp>
      <p:sp>
        <p:nvSpPr>
          <p:cNvPr id="10" name="Segnaposto immagine 14">
            <a:extLst>
              <a:ext uri="{FF2B5EF4-FFF2-40B4-BE49-F238E27FC236}">
                <a16:creationId xmlns:a16="http://schemas.microsoft.com/office/drawing/2014/main" id="{687A7A61-F904-44E0-837C-FB357932BC1E}"/>
              </a:ext>
            </a:extLst>
          </p:cNvPr>
          <p:cNvSpPr>
            <a:spLocks noGrp="1"/>
          </p:cNvSpPr>
          <p:nvPr>
            <p:ph type="pic" sz="quarter" idx="14" hasCustomPrompt="1"/>
          </p:nvPr>
        </p:nvSpPr>
        <p:spPr>
          <a:xfrm>
            <a:off x="576072" y="2798064"/>
            <a:ext cx="1463040" cy="1481328"/>
          </a:xfrm>
        </p:spPr>
        <p:txBody>
          <a:bodyPr rtlCol="0" anchor="ctr"/>
          <a:lstStyle>
            <a:lvl1pPr algn="ctr">
              <a:buNone/>
              <a:defRPr/>
            </a:lvl1pPr>
          </a:lstStyle>
          <a:p>
            <a:pPr rtl="0"/>
            <a:r>
              <a:rPr lang="it-IT" noProof="0"/>
              <a:t>Immagine</a:t>
            </a:r>
          </a:p>
        </p:txBody>
      </p:sp>
      <p:sp>
        <p:nvSpPr>
          <p:cNvPr id="16" name="Segnaposto immagine 14">
            <a:extLst>
              <a:ext uri="{FF2B5EF4-FFF2-40B4-BE49-F238E27FC236}">
                <a16:creationId xmlns:a16="http://schemas.microsoft.com/office/drawing/2014/main" id="{6B8374DB-2C54-426F-9768-7B838BE1F98D}"/>
              </a:ext>
            </a:extLst>
          </p:cNvPr>
          <p:cNvSpPr>
            <a:spLocks noGrp="1"/>
          </p:cNvSpPr>
          <p:nvPr>
            <p:ph type="pic" sz="quarter" idx="21" hasCustomPrompt="1"/>
          </p:nvPr>
        </p:nvSpPr>
        <p:spPr>
          <a:xfrm>
            <a:off x="7845552" y="2798064"/>
            <a:ext cx="1463040" cy="1481328"/>
          </a:xfrm>
        </p:spPr>
        <p:txBody>
          <a:bodyPr rtlCol="0" anchor="ctr"/>
          <a:lstStyle>
            <a:lvl1pPr algn="ctr">
              <a:buNone/>
              <a:defRPr/>
            </a:lvl1pPr>
          </a:lstStyle>
          <a:p>
            <a:pPr rtl="0"/>
            <a:r>
              <a:rPr lang="it-IT" noProof="0"/>
              <a:t>Immagine</a:t>
            </a:r>
          </a:p>
        </p:txBody>
      </p:sp>
      <p:sp>
        <p:nvSpPr>
          <p:cNvPr id="27" name="Rettangolo 26">
            <a:extLst>
              <a:ext uri="{FF2B5EF4-FFF2-40B4-BE49-F238E27FC236}">
                <a16:creationId xmlns:a16="http://schemas.microsoft.com/office/drawing/2014/main" id="{76763C05-47FB-4725-A20D-066889246220}"/>
              </a:ext>
            </a:extLst>
          </p:cNvPr>
          <p:cNvSpPr/>
          <p:nvPr userDrawn="1"/>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itolo 1">
            <a:extLst>
              <a:ext uri="{FF2B5EF4-FFF2-40B4-BE49-F238E27FC236}">
                <a16:creationId xmlns:a16="http://schemas.microsoft.com/office/drawing/2014/main" id="{9EDC39EC-C00D-4DE8-8828-E0E5AD579F19}"/>
              </a:ext>
            </a:extLst>
          </p:cNvPr>
          <p:cNvSpPr>
            <a:spLocks noGrp="1"/>
          </p:cNvSpPr>
          <p:nvPr>
            <p:ph type="title"/>
          </p:nvPr>
        </p:nvSpPr>
        <p:spPr>
          <a:xfrm>
            <a:off x="1115568" y="548640"/>
            <a:ext cx="10168128" cy="1179576"/>
          </a:xfrm>
        </p:spPr>
        <p:txBody>
          <a:bodyPr rtlCol="0">
            <a:normAutofit/>
          </a:bodyPr>
          <a:lstStyle>
            <a:lvl1pPr>
              <a:defRPr sz="4000"/>
            </a:lvl1pPr>
          </a:lstStyle>
          <a:p>
            <a:pPr rtl="0"/>
            <a:r>
              <a:rPr lang="it-IT" noProof="0"/>
              <a:t>Fare clic per modificare lo stile del titolo dello schema</a:t>
            </a:r>
          </a:p>
        </p:txBody>
      </p:sp>
      <p:sp>
        <p:nvSpPr>
          <p:cNvPr id="32" name="Segnaposto immagine 14">
            <a:extLst>
              <a:ext uri="{FF2B5EF4-FFF2-40B4-BE49-F238E27FC236}">
                <a16:creationId xmlns:a16="http://schemas.microsoft.com/office/drawing/2014/main" id="{AC393A50-B0FA-44B0-850A-6E748DECA20A}"/>
              </a:ext>
            </a:extLst>
          </p:cNvPr>
          <p:cNvSpPr>
            <a:spLocks noGrp="1"/>
          </p:cNvSpPr>
          <p:nvPr>
            <p:ph type="pic" sz="quarter" idx="28" hasCustomPrompt="1"/>
          </p:nvPr>
        </p:nvSpPr>
        <p:spPr>
          <a:xfrm>
            <a:off x="2999232" y="2798064"/>
            <a:ext cx="1463040" cy="1481328"/>
          </a:xfrm>
        </p:spPr>
        <p:txBody>
          <a:bodyPr rtlCol="0" anchor="ctr"/>
          <a:lstStyle>
            <a:lvl1pPr algn="ctr">
              <a:buNone/>
              <a:defRPr/>
            </a:lvl1pPr>
          </a:lstStyle>
          <a:p>
            <a:pPr rtl="0"/>
            <a:r>
              <a:rPr lang="it-IT" noProof="0"/>
              <a:t>Immagine</a:t>
            </a:r>
          </a:p>
        </p:txBody>
      </p:sp>
      <p:sp>
        <p:nvSpPr>
          <p:cNvPr id="33" name="Segnaposto immagine 14">
            <a:extLst>
              <a:ext uri="{FF2B5EF4-FFF2-40B4-BE49-F238E27FC236}">
                <a16:creationId xmlns:a16="http://schemas.microsoft.com/office/drawing/2014/main" id="{C19D18E3-AE27-4902-A5E1-1E388C8CA886}"/>
              </a:ext>
            </a:extLst>
          </p:cNvPr>
          <p:cNvSpPr>
            <a:spLocks noGrp="1"/>
          </p:cNvSpPr>
          <p:nvPr>
            <p:ph type="pic" sz="quarter" idx="29" hasCustomPrompt="1"/>
          </p:nvPr>
        </p:nvSpPr>
        <p:spPr>
          <a:xfrm>
            <a:off x="10268712" y="2798064"/>
            <a:ext cx="1463040" cy="1481328"/>
          </a:xfrm>
        </p:spPr>
        <p:txBody>
          <a:bodyPr rtlCol="0" anchor="ctr"/>
          <a:lstStyle>
            <a:lvl1pPr algn="ctr">
              <a:buNone/>
              <a:defRPr/>
            </a:lvl1pPr>
          </a:lstStyle>
          <a:p>
            <a:pPr rtl="0"/>
            <a:r>
              <a:rPr lang="it-IT" noProof="0"/>
              <a:t>Immagine</a:t>
            </a:r>
          </a:p>
        </p:txBody>
      </p:sp>
      <p:sp>
        <p:nvSpPr>
          <p:cNvPr id="11" name="Segnaposto data 10">
            <a:extLst>
              <a:ext uri="{FF2B5EF4-FFF2-40B4-BE49-F238E27FC236}">
                <a16:creationId xmlns:a16="http://schemas.microsoft.com/office/drawing/2014/main" id="{C4A1E4D4-19E0-496B-BBAF-99A720781C00}"/>
              </a:ext>
            </a:extLst>
          </p:cNvPr>
          <p:cNvSpPr>
            <a:spLocks noGrp="1"/>
          </p:cNvSpPr>
          <p:nvPr>
            <p:ph type="dt" sz="half" idx="32"/>
          </p:nvPr>
        </p:nvSpPr>
        <p:spPr>
          <a:xfrm>
            <a:off x="905256" y="6356350"/>
            <a:ext cx="2743200" cy="365125"/>
          </a:xfrm>
        </p:spPr>
        <p:txBody>
          <a:bodyPr rtlCol="0"/>
          <a:lstStyle/>
          <a:p>
            <a:pPr rtl="0"/>
            <a:r>
              <a:rPr lang="it-IT" noProof="0"/>
              <a:t>9/4/20XX</a:t>
            </a:r>
          </a:p>
        </p:txBody>
      </p:sp>
      <p:sp>
        <p:nvSpPr>
          <p:cNvPr id="12" name="Segnaposto piè di pagina 11">
            <a:extLst>
              <a:ext uri="{FF2B5EF4-FFF2-40B4-BE49-F238E27FC236}">
                <a16:creationId xmlns:a16="http://schemas.microsoft.com/office/drawing/2014/main" id="{D0281C10-EAAA-4F45-8CC9-87F9F9116C21}"/>
              </a:ext>
            </a:extLst>
          </p:cNvPr>
          <p:cNvSpPr>
            <a:spLocks noGrp="1"/>
          </p:cNvSpPr>
          <p:nvPr>
            <p:ph type="ftr" sz="quarter" idx="33"/>
          </p:nvPr>
        </p:nvSpPr>
        <p:spPr/>
        <p:txBody>
          <a:bodyPr rtlCol="0"/>
          <a:lstStyle/>
          <a:p>
            <a:pPr rtl="0"/>
            <a:r>
              <a:rPr lang="it-IT" noProof="0"/>
              <a:t>Titolo presentazione</a:t>
            </a:r>
          </a:p>
        </p:txBody>
      </p:sp>
      <p:sp>
        <p:nvSpPr>
          <p:cNvPr id="13" name="Segnaposto numero diapositiva 12">
            <a:extLst>
              <a:ext uri="{FF2B5EF4-FFF2-40B4-BE49-F238E27FC236}">
                <a16:creationId xmlns:a16="http://schemas.microsoft.com/office/drawing/2014/main" id="{389175D6-43FD-42A2-8595-893FC3BFCDF6}"/>
              </a:ext>
            </a:extLst>
          </p:cNvPr>
          <p:cNvSpPr>
            <a:spLocks noGrp="1"/>
          </p:cNvSpPr>
          <p:nvPr>
            <p:ph type="sldNum" sz="quarter" idx="34"/>
          </p:nvPr>
        </p:nvSpPr>
        <p:spPr/>
        <p:txBody>
          <a:bodyPr rtlCol="0"/>
          <a:lstStyle/>
          <a:p>
            <a:pPr rtl="0"/>
            <a:fld id="{A65A5C87-DF58-40C8-B092-1DE63DB4547E}" type="slidenum">
              <a:rPr lang="it-IT" noProof="0" smtClean="0"/>
              <a:t>‹N›</a:t>
            </a:fld>
            <a:endParaRPr lang="it-IT" noProof="0"/>
          </a:p>
        </p:txBody>
      </p:sp>
      <p:sp>
        <p:nvSpPr>
          <p:cNvPr id="37" name="Segnaposto testo 35">
            <a:extLst>
              <a:ext uri="{FF2B5EF4-FFF2-40B4-BE49-F238E27FC236}">
                <a16:creationId xmlns:a16="http://schemas.microsoft.com/office/drawing/2014/main" id="{28F74B10-F76D-4BBB-A284-01D5A0DF8BCB}"/>
              </a:ext>
            </a:extLst>
          </p:cNvPr>
          <p:cNvSpPr>
            <a:spLocks noGrp="1"/>
          </p:cNvSpPr>
          <p:nvPr>
            <p:ph type="body" sz="quarter" idx="36" hasCustomPrompt="1"/>
          </p:nvPr>
        </p:nvSpPr>
        <p:spPr>
          <a:xfrm>
            <a:off x="5431536" y="4489704"/>
            <a:ext cx="1462088" cy="649288"/>
          </a:xfrm>
        </p:spPr>
        <p:txBody>
          <a:bodyPr rtlCol="0"/>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rtl="0"/>
            <a:r>
              <a:rPr lang="it-IT" noProof="0"/>
              <a:t>Nome</a:t>
            </a:r>
          </a:p>
          <a:p>
            <a:pPr lvl="1" rtl="0"/>
            <a:r>
              <a:rPr lang="it-IT" noProof="0"/>
              <a:t>Titolo</a:t>
            </a:r>
          </a:p>
        </p:txBody>
      </p:sp>
      <p:sp>
        <p:nvSpPr>
          <p:cNvPr id="38" name="Segnaposto testo 35">
            <a:extLst>
              <a:ext uri="{FF2B5EF4-FFF2-40B4-BE49-F238E27FC236}">
                <a16:creationId xmlns:a16="http://schemas.microsoft.com/office/drawing/2014/main" id="{BD245DC2-6D7B-4AEE-B8EE-0D0E473AFFF5}"/>
              </a:ext>
            </a:extLst>
          </p:cNvPr>
          <p:cNvSpPr>
            <a:spLocks noGrp="1"/>
          </p:cNvSpPr>
          <p:nvPr>
            <p:ph type="body" sz="quarter" idx="37" hasCustomPrompt="1"/>
          </p:nvPr>
        </p:nvSpPr>
        <p:spPr>
          <a:xfrm>
            <a:off x="7845552" y="4489704"/>
            <a:ext cx="1462088" cy="649288"/>
          </a:xfrm>
        </p:spPr>
        <p:txBody>
          <a:bodyPr rtlCol="0"/>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rtl="0"/>
            <a:r>
              <a:rPr lang="it-IT" noProof="0"/>
              <a:t>Nome</a:t>
            </a:r>
          </a:p>
          <a:p>
            <a:pPr lvl="1" rtl="0"/>
            <a:r>
              <a:rPr lang="it-IT" noProof="0"/>
              <a:t>Titolo</a:t>
            </a:r>
          </a:p>
        </p:txBody>
      </p:sp>
      <p:sp>
        <p:nvSpPr>
          <p:cNvPr id="39" name="Segnaposto testo 35">
            <a:extLst>
              <a:ext uri="{FF2B5EF4-FFF2-40B4-BE49-F238E27FC236}">
                <a16:creationId xmlns:a16="http://schemas.microsoft.com/office/drawing/2014/main" id="{28069EAF-8C82-49CC-8A38-2ACAD26F7DE9}"/>
              </a:ext>
            </a:extLst>
          </p:cNvPr>
          <p:cNvSpPr>
            <a:spLocks noGrp="1"/>
          </p:cNvSpPr>
          <p:nvPr>
            <p:ph type="body" sz="quarter" idx="38" hasCustomPrompt="1"/>
          </p:nvPr>
        </p:nvSpPr>
        <p:spPr>
          <a:xfrm>
            <a:off x="10268712" y="4489704"/>
            <a:ext cx="1462088" cy="649288"/>
          </a:xfrm>
        </p:spPr>
        <p:txBody>
          <a:bodyPr rtlCol="0"/>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rtl="0"/>
            <a:r>
              <a:rPr lang="it-IT" noProof="0"/>
              <a:t>Nome</a:t>
            </a:r>
          </a:p>
          <a:p>
            <a:pPr lvl="1" rtl="0"/>
            <a:r>
              <a:rPr lang="it-IT" noProof="0"/>
              <a:t>Titolo</a:t>
            </a:r>
          </a:p>
        </p:txBody>
      </p:sp>
      <p:sp>
        <p:nvSpPr>
          <p:cNvPr id="40" name="Segnaposto testo 35">
            <a:extLst>
              <a:ext uri="{FF2B5EF4-FFF2-40B4-BE49-F238E27FC236}">
                <a16:creationId xmlns:a16="http://schemas.microsoft.com/office/drawing/2014/main" id="{DAA3B1CD-59B3-4B73-B91A-88CED1D8FDD6}"/>
              </a:ext>
            </a:extLst>
          </p:cNvPr>
          <p:cNvSpPr>
            <a:spLocks noGrp="1"/>
          </p:cNvSpPr>
          <p:nvPr>
            <p:ph type="body" sz="quarter" idx="39" hasCustomPrompt="1"/>
          </p:nvPr>
        </p:nvSpPr>
        <p:spPr>
          <a:xfrm>
            <a:off x="594360" y="4489704"/>
            <a:ext cx="1462088" cy="649288"/>
          </a:xfrm>
        </p:spPr>
        <p:txBody>
          <a:bodyPr rtlCol="0"/>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rtl="0"/>
            <a:r>
              <a:rPr lang="it-IT" noProof="0"/>
              <a:t>Nome</a:t>
            </a:r>
          </a:p>
          <a:p>
            <a:pPr lvl="1" rtl="0"/>
            <a:r>
              <a:rPr lang="it-IT" noProof="0"/>
              <a:t>Titolo</a:t>
            </a:r>
          </a:p>
        </p:txBody>
      </p:sp>
      <p:sp>
        <p:nvSpPr>
          <p:cNvPr id="41" name="Segnaposto testo 35">
            <a:extLst>
              <a:ext uri="{FF2B5EF4-FFF2-40B4-BE49-F238E27FC236}">
                <a16:creationId xmlns:a16="http://schemas.microsoft.com/office/drawing/2014/main" id="{C1FED6B0-DEB7-46E3-8038-FE6788AC24A9}"/>
              </a:ext>
            </a:extLst>
          </p:cNvPr>
          <p:cNvSpPr>
            <a:spLocks noGrp="1"/>
          </p:cNvSpPr>
          <p:nvPr>
            <p:ph type="body" sz="quarter" idx="35" hasCustomPrompt="1"/>
          </p:nvPr>
        </p:nvSpPr>
        <p:spPr>
          <a:xfrm>
            <a:off x="3008376" y="4489704"/>
            <a:ext cx="1462088" cy="649288"/>
          </a:xfrm>
        </p:spPr>
        <p:txBody>
          <a:bodyPr rtlCol="0"/>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rtl="0"/>
            <a:r>
              <a:rPr lang="it-IT" noProof="0"/>
              <a:t>Nome</a:t>
            </a:r>
          </a:p>
          <a:p>
            <a:pPr lvl="1" rtl="0"/>
            <a:r>
              <a:rPr lang="it-IT" noProof="0"/>
              <a:t>Titolo</a:t>
            </a:r>
          </a:p>
        </p:txBody>
      </p:sp>
    </p:spTree>
    <p:extLst>
      <p:ext uri="{BB962C8B-B14F-4D97-AF65-F5344CB8AC3E}">
        <p14:creationId xmlns:p14="http://schemas.microsoft.com/office/powerpoint/2010/main" val="431511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useBgFill="1">
        <p:nvSpPr>
          <p:cNvPr id="11" name="Rettangolo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ttangolo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rtlCol="0">
            <a:normAutofit/>
          </a:bodyPr>
          <a:lstStyle>
            <a:lvl1pPr>
              <a:defRPr sz="4000"/>
            </a:lvl1pPr>
          </a:lstStyle>
          <a:p>
            <a:pPr rtl="0"/>
            <a:r>
              <a:rPr lang="it-IT" noProof="0"/>
              <a:t>Fare clic per modificare lo stile del titolo dello schema</a:t>
            </a:r>
          </a:p>
        </p:txBody>
      </p:sp>
      <p:sp>
        <p:nvSpPr>
          <p:cNvPr id="3" name="Segnaposto testo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rtlCol="0"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4" name="Segnaposto contenuto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rtlCol="0"/>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5" name="Segnaposto testo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rtlCol="0"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6" name="Segnaposto contenuto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rtlCol="0"/>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7" name="Segnaposto data 6">
            <a:extLst>
              <a:ext uri="{FF2B5EF4-FFF2-40B4-BE49-F238E27FC236}">
                <a16:creationId xmlns:a16="http://schemas.microsoft.com/office/drawing/2014/main" id="{C8BC356D-052B-4A9B-8B2F-6665FD325AB3}"/>
              </a:ext>
            </a:extLst>
          </p:cNvPr>
          <p:cNvSpPr>
            <a:spLocks noGrp="1"/>
          </p:cNvSpPr>
          <p:nvPr>
            <p:ph type="dt" sz="half" idx="10"/>
          </p:nvPr>
        </p:nvSpPr>
        <p:spPr>
          <a:xfrm>
            <a:off x="905256" y="6356350"/>
            <a:ext cx="2743200" cy="365125"/>
          </a:xfrm>
        </p:spPr>
        <p:txBody>
          <a:bodyPr rtlCol="0"/>
          <a:lstStyle/>
          <a:p>
            <a:pPr rtl="0"/>
            <a:r>
              <a:rPr lang="it-IT" noProof="0"/>
              <a:t>9/4/20XX</a:t>
            </a:r>
          </a:p>
        </p:txBody>
      </p:sp>
      <p:sp>
        <p:nvSpPr>
          <p:cNvPr id="8" name="Segnaposto piè di pagina 7">
            <a:extLst>
              <a:ext uri="{FF2B5EF4-FFF2-40B4-BE49-F238E27FC236}">
                <a16:creationId xmlns:a16="http://schemas.microsoft.com/office/drawing/2014/main" id="{69C5E5FA-26A9-467C-93E3-8476142D1D46}"/>
              </a:ext>
            </a:extLst>
          </p:cNvPr>
          <p:cNvSpPr>
            <a:spLocks noGrp="1"/>
          </p:cNvSpPr>
          <p:nvPr>
            <p:ph type="ftr" sz="quarter" idx="11"/>
          </p:nvPr>
        </p:nvSpPr>
        <p:spPr/>
        <p:txBody>
          <a:bodyPr rtlCol="0"/>
          <a:lstStyle/>
          <a:p>
            <a:pPr rtl="0"/>
            <a:r>
              <a:rPr lang="it-IT" noProof="0"/>
              <a:t>Titolo della presentazione</a:t>
            </a:r>
          </a:p>
        </p:txBody>
      </p:sp>
      <p:sp>
        <p:nvSpPr>
          <p:cNvPr id="9" name="Segnaposto numero diapositiva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rtlCol="0"/>
          <a:lstStyle/>
          <a:p>
            <a:pPr rtl="0"/>
            <a:fld id="{A65A5C87-DF58-40C8-B092-1DE63DB4547E}" type="slidenum">
              <a:rPr lang="it-IT" noProof="0" smtClean="0"/>
              <a:t>‹N›</a:t>
            </a:fld>
            <a:endParaRPr lang="it-IT" noProof="0"/>
          </a:p>
        </p:txBody>
      </p:sp>
    </p:spTree>
    <p:extLst>
      <p:ext uri="{BB962C8B-B14F-4D97-AF65-F5344CB8AC3E}">
        <p14:creationId xmlns:p14="http://schemas.microsoft.com/office/powerpoint/2010/main" val="1606934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fronto 3 colonna">
    <p:spTree>
      <p:nvGrpSpPr>
        <p:cNvPr id="1" name=""/>
        <p:cNvGrpSpPr/>
        <p:nvPr/>
      </p:nvGrpSpPr>
      <p:grpSpPr>
        <a:xfrm>
          <a:off x="0" y="0"/>
          <a:ext cx="0" cy="0"/>
          <a:chOff x="0" y="0"/>
          <a:chExt cx="0" cy="0"/>
        </a:xfrm>
      </p:grpSpPr>
      <p:sp useBgFill="1">
        <p:nvSpPr>
          <p:cNvPr id="11" name="Rettangolo 10">
            <a:extLst>
              <a:ext uri="{FF2B5EF4-FFF2-40B4-BE49-F238E27FC236}">
                <a16:creationId xmlns:a16="http://schemas.microsoft.com/office/drawing/2014/main" id="{6B671BDE-E45C-41A1-9B98-4A607D703855}"/>
              </a:ext>
            </a:extLst>
          </p:cNvPr>
          <p:cNvSpPr/>
          <p:nvPr userDrawn="1"/>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ttangolo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rtlCol="0">
            <a:normAutofit/>
          </a:bodyPr>
          <a:lstStyle>
            <a:lvl1pPr>
              <a:defRPr sz="4000"/>
            </a:lvl1pPr>
          </a:lstStyle>
          <a:p>
            <a:pPr rtl="0"/>
            <a:r>
              <a:rPr lang="it-IT" noProof="0"/>
              <a:t>Fare clic per modificare lo stile del titolo dello schema</a:t>
            </a:r>
          </a:p>
        </p:txBody>
      </p:sp>
      <p:sp>
        <p:nvSpPr>
          <p:cNvPr id="3" name="Segnaposto testo 2">
            <a:extLst>
              <a:ext uri="{FF2B5EF4-FFF2-40B4-BE49-F238E27FC236}">
                <a16:creationId xmlns:a16="http://schemas.microsoft.com/office/drawing/2014/main" id="{AAAE0554-8BEE-4BF6-9519-51B8475D35E1}"/>
              </a:ext>
            </a:extLst>
          </p:cNvPr>
          <p:cNvSpPr>
            <a:spLocks noGrp="1"/>
          </p:cNvSpPr>
          <p:nvPr>
            <p:ph type="body" idx="1"/>
          </p:nvPr>
        </p:nvSpPr>
        <p:spPr>
          <a:xfrm>
            <a:off x="576072" y="2372650"/>
            <a:ext cx="3291840" cy="823912"/>
          </a:xfrm>
        </p:spPr>
        <p:txBody>
          <a:bodyPr rtlCol="0"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4" name="Segnaposto contenuto 3">
            <a:extLst>
              <a:ext uri="{FF2B5EF4-FFF2-40B4-BE49-F238E27FC236}">
                <a16:creationId xmlns:a16="http://schemas.microsoft.com/office/drawing/2014/main" id="{FD4A358D-C930-48E0-B372-06A826B74C47}"/>
              </a:ext>
            </a:extLst>
          </p:cNvPr>
          <p:cNvSpPr>
            <a:spLocks noGrp="1"/>
          </p:cNvSpPr>
          <p:nvPr>
            <p:ph sz="half" idx="2"/>
          </p:nvPr>
        </p:nvSpPr>
        <p:spPr>
          <a:xfrm>
            <a:off x="576072" y="3203688"/>
            <a:ext cx="3291840" cy="2968512"/>
          </a:xfrm>
        </p:spPr>
        <p:txBody>
          <a:bodyPr rtlCol="0"/>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5" name="Segnaposto testo 4">
            <a:extLst>
              <a:ext uri="{FF2B5EF4-FFF2-40B4-BE49-F238E27FC236}">
                <a16:creationId xmlns:a16="http://schemas.microsoft.com/office/drawing/2014/main" id="{83B6615E-4966-4150-83B6-C47591B36383}"/>
              </a:ext>
            </a:extLst>
          </p:cNvPr>
          <p:cNvSpPr>
            <a:spLocks noGrp="1"/>
          </p:cNvSpPr>
          <p:nvPr>
            <p:ph type="body" sz="quarter" idx="3" hasCustomPrompt="1"/>
          </p:nvPr>
        </p:nvSpPr>
        <p:spPr>
          <a:xfrm>
            <a:off x="4507992" y="2372650"/>
            <a:ext cx="3291840" cy="823912"/>
          </a:xfrm>
        </p:spPr>
        <p:txBody>
          <a:bodyPr rtlCol="0"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lo stile del titolo</a:t>
            </a:r>
          </a:p>
        </p:txBody>
      </p:sp>
      <p:sp>
        <p:nvSpPr>
          <p:cNvPr id="6" name="Segnaposto contenuto 5">
            <a:extLst>
              <a:ext uri="{FF2B5EF4-FFF2-40B4-BE49-F238E27FC236}">
                <a16:creationId xmlns:a16="http://schemas.microsoft.com/office/drawing/2014/main" id="{BD409F6B-C17B-4B4F-9F35-5068BDC4E2FD}"/>
              </a:ext>
            </a:extLst>
          </p:cNvPr>
          <p:cNvSpPr>
            <a:spLocks noGrp="1"/>
          </p:cNvSpPr>
          <p:nvPr>
            <p:ph sz="quarter" idx="4"/>
          </p:nvPr>
        </p:nvSpPr>
        <p:spPr>
          <a:xfrm>
            <a:off x="4507992" y="3203687"/>
            <a:ext cx="3291840" cy="2968511"/>
          </a:xfrm>
        </p:spPr>
        <p:txBody>
          <a:bodyPr rtlCol="0"/>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7" name="Segnaposto data 6">
            <a:extLst>
              <a:ext uri="{FF2B5EF4-FFF2-40B4-BE49-F238E27FC236}">
                <a16:creationId xmlns:a16="http://schemas.microsoft.com/office/drawing/2014/main" id="{C8BC356D-052B-4A9B-8B2F-6665FD325AB3}"/>
              </a:ext>
            </a:extLst>
          </p:cNvPr>
          <p:cNvSpPr>
            <a:spLocks noGrp="1"/>
          </p:cNvSpPr>
          <p:nvPr>
            <p:ph type="dt" sz="half" idx="10"/>
          </p:nvPr>
        </p:nvSpPr>
        <p:spPr>
          <a:xfrm>
            <a:off x="905256" y="6356350"/>
            <a:ext cx="2743200" cy="365125"/>
          </a:xfrm>
        </p:spPr>
        <p:txBody>
          <a:bodyPr rtlCol="0"/>
          <a:lstStyle/>
          <a:p>
            <a:pPr rtl="0"/>
            <a:r>
              <a:rPr lang="it-IT" noProof="0"/>
              <a:t>9/4/20XX</a:t>
            </a:r>
          </a:p>
        </p:txBody>
      </p:sp>
      <p:sp>
        <p:nvSpPr>
          <p:cNvPr id="8" name="Segnaposto piè di pagina 7">
            <a:extLst>
              <a:ext uri="{FF2B5EF4-FFF2-40B4-BE49-F238E27FC236}">
                <a16:creationId xmlns:a16="http://schemas.microsoft.com/office/drawing/2014/main" id="{69C5E5FA-26A9-467C-93E3-8476142D1D46}"/>
              </a:ext>
            </a:extLst>
          </p:cNvPr>
          <p:cNvSpPr>
            <a:spLocks noGrp="1"/>
          </p:cNvSpPr>
          <p:nvPr>
            <p:ph type="ftr" sz="quarter" idx="11"/>
          </p:nvPr>
        </p:nvSpPr>
        <p:spPr/>
        <p:txBody>
          <a:bodyPr rtlCol="0"/>
          <a:lstStyle/>
          <a:p>
            <a:pPr rtl="0"/>
            <a:r>
              <a:rPr lang="it-IT" noProof="0"/>
              <a:t>Titolo della presentazione</a:t>
            </a:r>
          </a:p>
        </p:txBody>
      </p:sp>
      <p:sp>
        <p:nvSpPr>
          <p:cNvPr id="9" name="Segnaposto numero diapositiva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rtlCol="0"/>
          <a:lstStyle/>
          <a:p>
            <a:pPr rtl="0"/>
            <a:fld id="{A65A5C87-DF58-40C8-B092-1DE63DB4547E}" type="slidenum">
              <a:rPr lang="it-IT" noProof="0" smtClean="0"/>
              <a:t>‹N›</a:t>
            </a:fld>
            <a:endParaRPr lang="it-IT" noProof="0"/>
          </a:p>
        </p:txBody>
      </p:sp>
      <p:sp>
        <p:nvSpPr>
          <p:cNvPr id="14" name="Segnaposto testo 4">
            <a:extLst>
              <a:ext uri="{FF2B5EF4-FFF2-40B4-BE49-F238E27FC236}">
                <a16:creationId xmlns:a16="http://schemas.microsoft.com/office/drawing/2014/main" id="{CE04853A-B5A7-418B-B49F-E718136614E0}"/>
              </a:ext>
            </a:extLst>
          </p:cNvPr>
          <p:cNvSpPr>
            <a:spLocks noGrp="1"/>
          </p:cNvSpPr>
          <p:nvPr>
            <p:ph type="body" sz="quarter" idx="13"/>
          </p:nvPr>
        </p:nvSpPr>
        <p:spPr>
          <a:xfrm>
            <a:off x="8439912" y="2372650"/>
            <a:ext cx="3291840" cy="823912"/>
          </a:xfrm>
        </p:spPr>
        <p:txBody>
          <a:bodyPr rtlCol="0"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16" name="Segnaposto contenuto 5">
            <a:extLst>
              <a:ext uri="{FF2B5EF4-FFF2-40B4-BE49-F238E27FC236}">
                <a16:creationId xmlns:a16="http://schemas.microsoft.com/office/drawing/2014/main" id="{D08E5547-BBB9-4D87-A012-6BC6B1330861}"/>
              </a:ext>
            </a:extLst>
          </p:cNvPr>
          <p:cNvSpPr>
            <a:spLocks noGrp="1"/>
          </p:cNvSpPr>
          <p:nvPr>
            <p:ph sz="quarter" idx="14"/>
          </p:nvPr>
        </p:nvSpPr>
        <p:spPr>
          <a:xfrm>
            <a:off x="8439912" y="3203687"/>
            <a:ext cx="3291840" cy="2968511"/>
          </a:xfrm>
        </p:spPr>
        <p:txBody>
          <a:bodyPr rtlCol="0"/>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Tree>
    <p:extLst>
      <p:ext uri="{BB962C8B-B14F-4D97-AF65-F5344CB8AC3E}">
        <p14:creationId xmlns:p14="http://schemas.microsoft.com/office/powerpoint/2010/main" val="2202261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it-IT" noProof="0"/>
              <a:t>Fare clic per modificare lo stile del titolo</a:t>
            </a:r>
          </a:p>
        </p:txBody>
      </p:sp>
      <p:sp>
        <p:nvSpPr>
          <p:cNvPr id="3" name="Segnaposto testo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it-IT" noProof="0" dirty="0"/>
              <a:t>Fare clic per modificare lo stile del titolo</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lang="it-IT" noProof="0"/>
              <a:t>9/4/20XX</a:t>
            </a:r>
          </a:p>
        </p:txBody>
      </p:sp>
      <p:sp>
        <p:nvSpPr>
          <p:cNvPr id="5" name="Segnaposto piè di pagina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it-IT" noProof="0"/>
              <a:t>Titolo presentazione</a:t>
            </a:r>
          </a:p>
        </p:txBody>
      </p:sp>
      <p:sp>
        <p:nvSpPr>
          <p:cNvPr id="6" name="Segnaposto numero diapositiva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A65A5C87-DF58-40C8-B092-1DE63DB4547E}" type="slidenum">
              <a:rPr lang="it-IT" noProof="0" smtClean="0"/>
              <a:t>‹N›</a:t>
            </a:fld>
            <a:endParaRPr lang="it-IT" noProof="0"/>
          </a:p>
        </p:txBody>
      </p:sp>
    </p:spTree>
    <p:extLst>
      <p:ext uri="{BB962C8B-B14F-4D97-AF65-F5344CB8AC3E}">
        <p14:creationId xmlns:p14="http://schemas.microsoft.com/office/powerpoint/2010/main" val="1785134420"/>
      </p:ext>
    </p:extLst>
  </p:cSld>
  <p:clrMap bg1="lt1" tx1="dk1" bg2="lt2" tx2="dk2" accent1="accent1" accent2="accent2" accent3="accent3" accent4="accent4" accent5="accent5" accent6="accent6" hlink="hlink" folHlink="folHlink"/>
  <p:sldLayoutIdLst>
    <p:sldLayoutId id="2147483721" r:id="rId1"/>
    <p:sldLayoutId id="2147483730" r:id="rId2"/>
    <p:sldLayoutId id="2147483731" r:id="rId3"/>
    <p:sldLayoutId id="2147483723" r:id="rId4"/>
    <p:sldLayoutId id="2147483722" r:id="rId5"/>
    <p:sldLayoutId id="2147483732" r:id="rId6"/>
    <p:sldLayoutId id="2147483736" r:id="rId7"/>
    <p:sldLayoutId id="2147483725" r:id="rId8"/>
    <p:sldLayoutId id="2147483733" r:id="rId9"/>
    <p:sldLayoutId id="2147483734" r:id="rId10"/>
    <p:sldLayoutId id="2147483735" r:id="rId11"/>
    <p:sldLayoutId id="2147483726" r:id="rId12"/>
    <p:sldLayoutId id="2147483727" r:id="rId13"/>
    <p:sldLayoutId id="2147483728" r:id="rId14"/>
    <p:sldLayoutId id="2147483729" r:id="rId1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Immagine che contiene testo, albero&#10;&#10;Descrizione generata automaticamente">
            <a:extLst>
              <a:ext uri="{FF2B5EF4-FFF2-40B4-BE49-F238E27FC236}">
                <a16:creationId xmlns:a16="http://schemas.microsoft.com/office/drawing/2014/main" id="{533082CE-8563-40E8-9353-963D9D63324F}"/>
              </a:ext>
            </a:extLst>
          </p:cNvPr>
          <p:cNvPicPr>
            <a:picLocks noChangeAspect="1"/>
          </p:cNvPicPr>
          <p:nvPr/>
        </p:nvPicPr>
        <p:blipFill>
          <a:blip r:embed="rId3">
            <a:alphaModFix amt="86000"/>
          </a:blip>
          <a:stretch>
            <a:fillRect/>
          </a:stretch>
        </p:blipFill>
        <p:spPr>
          <a:xfrm>
            <a:off x="-606597" y="-345915"/>
            <a:ext cx="13345118" cy="7610116"/>
          </a:xfrm>
          <a:prstGeom prst="rect">
            <a:avLst/>
          </a:prstGeom>
        </p:spPr>
      </p:pic>
      <p:sp>
        <p:nvSpPr>
          <p:cNvPr id="2" name="Titolo 1">
            <a:extLst>
              <a:ext uri="{FF2B5EF4-FFF2-40B4-BE49-F238E27FC236}">
                <a16:creationId xmlns:a16="http://schemas.microsoft.com/office/drawing/2014/main" id="{880D9D20-B4BB-42AA-8DDD-68CC9F1D95DB}"/>
              </a:ext>
            </a:extLst>
          </p:cNvPr>
          <p:cNvSpPr>
            <a:spLocks noGrp="1"/>
          </p:cNvSpPr>
          <p:nvPr>
            <p:ph type="ctrTitle"/>
          </p:nvPr>
        </p:nvSpPr>
        <p:spPr>
          <a:solidFill>
            <a:schemeClr val="bg1">
              <a:alpha val="54000"/>
            </a:schemeClr>
          </a:solidFill>
        </p:spPr>
        <p:txBody>
          <a:bodyPr rtlCol="0">
            <a:normAutofit fontScale="90000"/>
          </a:bodyPr>
          <a:lstStyle/>
          <a:p>
            <a:pPr rtl="0"/>
            <a:r>
              <a:rPr lang="it-IT" dirty="0"/>
              <a:t>PERCHE’ ADERIRE AD UN FONDO PENSIONE </a:t>
            </a:r>
          </a:p>
        </p:txBody>
      </p:sp>
    </p:spTree>
    <p:extLst>
      <p:ext uri="{BB962C8B-B14F-4D97-AF65-F5344CB8AC3E}">
        <p14:creationId xmlns:p14="http://schemas.microsoft.com/office/powerpoint/2010/main" val="183373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E209E4-B947-4446-AD42-C1B3A0C1F583}"/>
              </a:ext>
            </a:extLst>
          </p:cNvPr>
          <p:cNvSpPr>
            <a:spLocks noGrp="1"/>
          </p:cNvSpPr>
          <p:nvPr>
            <p:ph type="title"/>
          </p:nvPr>
        </p:nvSpPr>
        <p:spPr>
          <a:xfrm>
            <a:off x="1115568" y="597278"/>
            <a:ext cx="10168128" cy="1179576"/>
          </a:xfrm>
        </p:spPr>
        <p:txBody>
          <a:bodyPr rtlCol="0"/>
          <a:lstStyle/>
          <a:p>
            <a:pPr rtl="0"/>
            <a:r>
              <a:rPr lang="it-IT" dirty="0"/>
              <a:t>Riscatti </a:t>
            </a:r>
            <a:r>
              <a:rPr lang="it-IT" sz="4000" dirty="0"/>
              <a:t>pre-pensionamento</a:t>
            </a:r>
          </a:p>
        </p:txBody>
      </p:sp>
      <p:sp>
        <p:nvSpPr>
          <p:cNvPr id="11" name="Segnaposto piè di pagina 4">
            <a:extLst>
              <a:ext uri="{FF2B5EF4-FFF2-40B4-BE49-F238E27FC236}">
                <a16:creationId xmlns:a16="http://schemas.microsoft.com/office/drawing/2014/main" id="{6A803AF1-C09B-4905-8AEE-15B680F6E7AE}"/>
              </a:ext>
            </a:extLst>
          </p:cNvPr>
          <p:cNvSpPr>
            <a:spLocks noGrp="1"/>
          </p:cNvSpPr>
          <p:nvPr>
            <p:ph type="ftr" sz="quarter" idx="11"/>
          </p:nvPr>
        </p:nvSpPr>
        <p:spPr/>
        <p:txBody>
          <a:bodyPr rtlCol="0"/>
          <a:lstStyle/>
          <a:p>
            <a:pPr rtl="0"/>
            <a:r>
              <a:rPr lang="it-IT" dirty="0"/>
              <a:t>Previdenza Complementare</a:t>
            </a:r>
          </a:p>
        </p:txBody>
      </p:sp>
      <p:sp>
        <p:nvSpPr>
          <p:cNvPr id="16" name="Segnaposto numero diapositiva 5">
            <a:extLst>
              <a:ext uri="{FF2B5EF4-FFF2-40B4-BE49-F238E27FC236}">
                <a16:creationId xmlns:a16="http://schemas.microsoft.com/office/drawing/2014/main" id="{1A06BCBE-7F1D-4794-A964-0B03C6178B08}"/>
              </a:ext>
            </a:extLst>
          </p:cNvPr>
          <p:cNvSpPr>
            <a:spLocks noGrp="1"/>
          </p:cNvSpPr>
          <p:nvPr>
            <p:ph type="sldNum" sz="quarter" idx="12"/>
          </p:nvPr>
        </p:nvSpPr>
        <p:spPr/>
        <p:txBody>
          <a:bodyPr rtlCol="0"/>
          <a:lstStyle/>
          <a:p>
            <a:pPr rtl="0"/>
            <a:fld id="{A65A5C87-DF58-40C8-B092-1DE63DB4547E}" type="slidenum">
              <a:rPr lang="it-IT" smtClean="0"/>
              <a:pPr rtl="0"/>
              <a:t>10</a:t>
            </a:fld>
            <a:endParaRPr lang="it-IT"/>
          </a:p>
        </p:txBody>
      </p:sp>
      <p:graphicFrame>
        <p:nvGraphicFramePr>
          <p:cNvPr id="8" name="Tabella 7">
            <a:extLst>
              <a:ext uri="{FF2B5EF4-FFF2-40B4-BE49-F238E27FC236}">
                <a16:creationId xmlns:a16="http://schemas.microsoft.com/office/drawing/2014/main" id="{66E80DE9-70E0-455B-B1CD-81DB04285B91}"/>
              </a:ext>
            </a:extLst>
          </p:cNvPr>
          <p:cNvGraphicFramePr>
            <a:graphicFrameLocks noGrp="1"/>
          </p:cNvGraphicFramePr>
          <p:nvPr>
            <p:extLst>
              <p:ext uri="{D42A27DB-BD31-4B8C-83A1-F6EECF244321}">
                <p14:modId xmlns:p14="http://schemas.microsoft.com/office/powerpoint/2010/main" val="731769220"/>
              </p:ext>
            </p:extLst>
          </p:nvPr>
        </p:nvGraphicFramePr>
        <p:xfrm>
          <a:off x="1855593" y="2931774"/>
          <a:ext cx="8688077" cy="3137102"/>
        </p:xfrm>
        <a:graphic>
          <a:graphicData uri="http://schemas.openxmlformats.org/drawingml/2006/table">
            <a:tbl>
              <a:tblPr firstRow="1" bandRow="1">
                <a:tableStyleId>{5C22544A-7EE6-4342-B048-85BDC9FD1C3A}</a:tableStyleId>
              </a:tblPr>
              <a:tblGrid>
                <a:gridCol w="3230757">
                  <a:extLst>
                    <a:ext uri="{9D8B030D-6E8A-4147-A177-3AD203B41FA5}">
                      <a16:colId xmlns:a16="http://schemas.microsoft.com/office/drawing/2014/main" val="1197383093"/>
                    </a:ext>
                  </a:extLst>
                </a:gridCol>
                <a:gridCol w="1705995">
                  <a:extLst>
                    <a:ext uri="{9D8B030D-6E8A-4147-A177-3AD203B41FA5}">
                      <a16:colId xmlns:a16="http://schemas.microsoft.com/office/drawing/2014/main" val="1397726258"/>
                    </a:ext>
                  </a:extLst>
                </a:gridCol>
                <a:gridCol w="2011680">
                  <a:extLst>
                    <a:ext uri="{9D8B030D-6E8A-4147-A177-3AD203B41FA5}">
                      <a16:colId xmlns:a16="http://schemas.microsoft.com/office/drawing/2014/main" val="1655527013"/>
                    </a:ext>
                  </a:extLst>
                </a:gridCol>
                <a:gridCol w="1739645">
                  <a:extLst>
                    <a:ext uri="{9D8B030D-6E8A-4147-A177-3AD203B41FA5}">
                      <a16:colId xmlns:a16="http://schemas.microsoft.com/office/drawing/2014/main" val="190037950"/>
                    </a:ext>
                  </a:extLst>
                </a:gridCol>
              </a:tblGrid>
              <a:tr h="330740">
                <a:tc>
                  <a:txBody>
                    <a:bodyPr/>
                    <a:lstStyle/>
                    <a:p>
                      <a:pPr algn="ctr"/>
                      <a:r>
                        <a:rPr lang="it-IT" sz="1200" dirty="0">
                          <a:solidFill>
                            <a:schemeClr val="bg1"/>
                          </a:solidFill>
                        </a:rPr>
                        <a:t>CAUSALE</a:t>
                      </a:r>
                      <a:endParaRPr lang="it-IT" sz="1200" dirty="0">
                        <a:solidFill>
                          <a:schemeClr val="bg1"/>
                        </a:solidFill>
                        <a:latin typeface="+mj-lt"/>
                        <a:ea typeface="Yu Gothic" panose="020B0400000000000000" pitchFamily="34" charset="-128"/>
                      </a:endParaRPr>
                    </a:p>
                  </a:txBody>
                  <a:tcPr marL="67497" marR="67497" marT="33748" marB="33748" anchor="ctr"/>
                </a:tc>
                <a:tc>
                  <a:txBody>
                    <a:bodyPr/>
                    <a:lstStyle/>
                    <a:p>
                      <a:pPr algn="ctr"/>
                      <a:r>
                        <a:rPr lang="it-IT" sz="1200" dirty="0">
                          <a:solidFill>
                            <a:schemeClr val="bg1"/>
                          </a:solidFill>
                        </a:rPr>
                        <a:t>MAX RICHIEDIBILE</a:t>
                      </a:r>
                      <a:endParaRPr lang="it-IT" sz="1200" dirty="0">
                        <a:solidFill>
                          <a:schemeClr val="bg1"/>
                        </a:solidFill>
                        <a:latin typeface="+mj-lt"/>
                        <a:ea typeface="Yu Gothic" panose="020B0400000000000000" pitchFamily="34" charset="-128"/>
                      </a:endParaRPr>
                    </a:p>
                  </a:txBody>
                  <a:tcPr marL="67497" marR="67497" marT="33748" marB="33748" anchor="ctr"/>
                </a:tc>
                <a:tc>
                  <a:txBody>
                    <a:bodyPr/>
                    <a:lstStyle/>
                    <a:p>
                      <a:pPr algn="ctr"/>
                      <a:r>
                        <a:rPr lang="it-IT" sz="1200" dirty="0">
                          <a:solidFill>
                            <a:schemeClr val="bg1"/>
                          </a:solidFill>
                        </a:rPr>
                        <a:t>ANNI ISCRIZIONE</a:t>
                      </a:r>
                      <a:endParaRPr lang="it-IT" sz="1200" dirty="0">
                        <a:solidFill>
                          <a:schemeClr val="bg1"/>
                        </a:solidFill>
                        <a:latin typeface="+mj-lt"/>
                        <a:ea typeface="Yu Gothic" panose="020B0400000000000000" pitchFamily="34" charset="-128"/>
                      </a:endParaRPr>
                    </a:p>
                  </a:txBody>
                  <a:tcPr marL="67497" marR="67497" marT="33748" marB="33748" anchor="ctr"/>
                </a:tc>
                <a:tc>
                  <a:txBody>
                    <a:bodyPr/>
                    <a:lstStyle/>
                    <a:p>
                      <a:pPr algn="ctr"/>
                      <a:r>
                        <a:rPr lang="it-IT" sz="1200" dirty="0">
                          <a:solidFill>
                            <a:schemeClr val="bg1"/>
                          </a:solidFill>
                        </a:rPr>
                        <a:t>TASSAZIONE</a:t>
                      </a:r>
                      <a:endParaRPr lang="it-IT" sz="1200" dirty="0">
                        <a:solidFill>
                          <a:schemeClr val="bg1"/>
                        </a:solidFill>
                        <a:latin typeface="+mj-lt"/>
                        <a:ea typeface="Yu Gothic" panose="020B0400000000000000" pitchFamily="34" charset="-128"/>
                      </a:endParaRPr>
                    </a:p>
                  </a:txBody>
                  <a:tcPr marL="67497" marR="67497" marT="33748" marB="33748" anchor="ctr"/>
                </a:tc>
                <a:extLst>
                  <a:ext uri="{0D108BD9-81ED-4DB2-BD59-A6C34878D82A}">
                    <a16:rowId xmlns:a16="http://schemas.microsoft.com/office/drawing/2014/main" val="4201286247"/>
                  </a:ext>
                </a:extLst>
              </a:tr>
              <a:tr h="2592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dirty="0"/>
                        <a:t>Disoccupazione, Mobilità </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dirty="0"/>
                        <a:t>12/48 mesi - superiore 48 mesi</a:t>
                      </a:r>
                      <a:endParaRPr lang="it-IT" sz="1200" dirty="0">
                        <a:latin typeface="+mj-lt"/>
                        <a:ea typeface="Yu Gothic" panose="020B0400000000000000" pitchFamily="34" charset="-128"/>
                      </a:endParaRPr>
                    </a:p>
                  </a:txBody>
                  <a:tcPr marL="67497" marR="67497" marT="33748" marB="33748" anchor="ctr"/>
                </a:tc>
                <a:tc>
                  <a:txBody>
                    <a:bodyPr/>
                    <a:lstStyle/>
                    <a:p>
                      <a:pPr algn="ctr"/>
                      <a:r>
                        <a:rPr lang="it-IT" sz="1200" dirty="0"/>
                        <a:t>50%-100%</a:t>
                      </a:r>
                      <a:endParaRPr lang="it-IT" sz="1200" dirty="0">
                        <a:latin typeface="+mj-lt"/>
                        <a:ea typeface="Yu Gothic" panose="020B0400000000000000" pitchFamily="34" charset="-128"/>
                      </a:endParaRPr>
                    </a:p>
                  </a:txBody>
                  <a:tcPr marL="67497" marR="67497" marT="33748" marB="33748" anchor="ctr"/>
                </a:tc>
                <a:tc>
                  <a:txBody>
                    <a:bodyPr/>
                    <a:lstStyle/>
                    <a:p>
                      <a:pPr algn="ctr"/>
                      <a:r>
                        <a:rPr lang="it-IT" sz="1200" dirty="0"/>
                        <a:t>-</a:t>
                      </a:r>
                      <a:endParaRPr lang="it-IT" sz="1200" dirty="0">
                        <a:latin typeface="+mj-lt"/>
                        <a:ea typeface="Yu Gothic" panose="020B0400000000000000" pitchFamily="34" charset="-128"/>
                      </a:endParaRPr>
                    </a:p>
                  </a:txBody>
                  <a:tcPr marL="67497" marR="67497" marT="33748" marB="33748" anchor="ctr"/>
                </a:tc>
                <a:tc>
                  <a:txBody>
                    <a:bodyPr/>
                    <a:lstStyle/>
                    <a:p>
                      <a:pPr algn="ctr"/>
                      <a:r>
                        <a:rPr lang="it-IT" sz="1200" dirty="0"/>
                        <a:t>15%-9%</a:t>
                      </a:r>
                      <a:endParaRPr lang="it-IT" sz="1200" dirty="0">
                        <a:latin typeface="+mj-lt"/>
                        <a:ea typeface="Yu Gothic" panose="020B0400000000000000" pitchFamily="34" charset="-128"/>
                      </a:endParaRPr>
                    </a:p>
                  </a:txBody>
                  <a:tcPr marL="67497" marR="67497" marT="33748" marB="33748" anchor="ctr"/>
                </a:tc>
                <a:extLst>
                  <a:ext uri="{0D108BD9-81ED-4DB2-BD59-A6C34878D82A}">
                    <a16:rowId xmlns:a16="http://schemas.microsoft.com/office/drawing/2014/main" val="3104161355"/>
                  </a:ext>
                </a:extLst>
              </a:tr>
              <a:tr h="350995">
                <a:tc>
                  <a:txBody>
                    <a:bodyPr/>
                    <a:lstStyle/>
                    <a:p>
                      <a:pPr algn="ctr"/>
                      <a:r>
                        <a:rPr lang="it-IT" sz="1200" dirty="0"/>
                        <a:t>Invalidità permanente</a:t>
                      </a:r>
                      <a:endParaRPr lang="it-IT" sz="1200" dirty="0">
                        <a:latin typeface="+mj-lt"/>
                        <a:ea typeface="Yu Gothic" panose="020B0400000000000000" pitchFamily="34" charset="-128"/>
                      </a:endParaRPr>
                    </a:p>
                  </a:txBody>
                  <a:tcPr marL="67497" marR="67497" marT="33748" marB="33748" anchor="ctr"/>
                </a:tc>
                <a:tc>
                  <a:txBody>
                    <a:bodyPr/>
                    <a:lstStyle/>
                    <a:p>
                      <a:pPr algn="ctr"/>
                      <a:r>
                        <a:rPr lang="it-IT" sz="1200" dirty="0"/>
                        <a:t>100%</a:t>
                      </a:r>
                      <a:endParaRPr lang="it-IT" sz="1200" dirty="0">
                        <a:latin typeface="+mj-lt"/>
                        <a:ea typeface="Yu Gothic" panose="020B0400000000000000" pitchFamily="34" charset="-128"/>
                      </a:endParaRPr>
                    </a:p>
                  </a:txBody>
                  <a:tcPr marL="67497" marR="67497" marT="33748" marB="33748" anchor="ctr"/>
                </a:tc>
                <a:tc>
                  <a:txBody>
                    <a:bodyPr/>
                    <a:lstStyle/>
                    <a:p>
                      <a:pPr algn="ctr"/>
                      <a:endParaRPr lang="it-IT" sz="1200" dirty="0">
                        <a:latin typeface="+mj-lt"/>
                        <a:ea typeface="Yu Gothic" panose="020B0400000000000000" pitchFamily="34" charset="-128"/>
                      </a:endParaRPr>
                    </a:p>
                  </a:txBody>
                  <a:tcPr marL="67497" marR="67497" marT="33748" marB="3374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dk1"/>
                          </a:solidFill>
                        </a:rPr>
                        <a:t>15%-9%</a:t>
                      </a:r>
                      <a:endParaRPr lang="it-IT" sz="1200" kern="1200" dirty="0">
                        <a:solidFill>
                          <a:schemeClr val="dk1"/>
                        </a:solidFill>
                        <a:latin typeface="+mn-lt"/>
                        <a:ea typeface="Yu Gothic" panose="020B0400000000000000" pitchFamily="34" charset="-128"/>
                        <a:cs typeface="+mn-cs"/>
                      </a:endParaRPr>
                    </a:p>
                  </a:txBody>
                  <a:tcPr marL="67497" marR="67497" marT="33748" marB="33748" anchor="ctr"/>
                </a:tc>
                <a:extLst>
                  <a:ext uri="{0D108BD9-81ED-4DB2-BD59-A6C34878D82A}">
                    <a16:rowId xmlns:a16="http://schemas.microsoft.com/office/drawing/2014/main" val="4055109657"/>
                  </a:ext>
                </a:extLst>
              </a:tr>
              <a:tr h="350995">
                <a:tc>
                  <a:txBody>
                    <a:bodyPr/>
                    <a:lstStyle/>
                    <a:p>
                      <a:pPr algn="ctr"/>
                      <a:r>
                        <a:rPr lang="it-IT" sz="1200" dirty="0"/>
                        <a:t>Perdita requisiti adesione collettiva</a:t>
                      </a:r>
                      <a:endParaRPr lang="it-IT" sz="1200" dirty="0">
                        <a:latin typeface="+mj-lt"/>
                        <a:ea typeface="Yu Gothic" panose="020B0400000000000000" pitchFamily="34" charset="-128"/>
                      </a:endParaRPr>
                    </a:p>
                  </a:txBody>
                  <a:tcPr marL="67497" marR="67497" marT="33748" marB="33748" anchor="ctr"/>
                </a:tc>
                <a:tc>
                  <a:txBody>
                    <a:bodyPr/>
                    <a:lstStyle/>
                    <a:p>
                      <a:pPr algn="ctr"/>
                      <a:r>
                        <a:rPr lang="it-IT" sz="1200" dirty="0"/>
                        <a:t>100%</a:t>
                      </a:r>
                      <a:endParaRPr lang="it-IT" sz="1200" dirty="0">
                        <a:latin typeface="+mj-lt"/>
                        <a:ea typeface="Yu Gothic" panose="020B0400000000000000" pitchFamily="34" charset="-128"/>
                      </a:endParaRPr>
                    </a:p>
                  </a:txBody>
                  <a:tcPr marL="67497" marR="67497" marT="33748" marB="33748" anchor="ctr"/>
                </a:tc>
                <a:tc>
                  <a:txBody>
                    <a:bodyPr/>
                    <a:lstStyle/>
                    <a:p>
                      <a:pPr algn="ctr"/>
                      <a:endParaRPr lang="it-IT" sz="1200" dirty="0">
                        <a:latin typeface="+mj-lt"/>
                        <a:ea typeface="Yu Gothic" panose="020B0400000000000000" pitchFamily="34" charset="-128"/>
                      </a:endParaRPr>
                    </a:p>
                  </a:txBody>
                  <a:tcPr marL="67497" marR="67497" marT="33748" marB="3374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dk1"/>
                          </a:solidFill>
                        </a:rPr>
                        <a:t>15%-9%</a:t>
                      </a:r>
                      <a:endParaRPr lang="it-IT" sz="1200" kern="1200" dirty="0">
                        <a:solidFill>
                          <a:schemeClr val="dk1"/>
                        </a:solidFill>
                        <a:latin typeface="+mn-lt"/>
                        <a:ea typeface="Yu Gothic" panose="020B0400000000000000" pitchFamily="34" charset="-128"/>
                        <a:cs typeface="+mn-cs"/>
                      </a:endParaRPr>
                    </a:p>
                  </a:txBody>
                  <a:tcPr marL="67497" marR="67497" marT="33748" marB="33748" anchor="ctr"/>
                </a:tc>
                <a:extLst>
                  <a:ext uri="{0D108BD9-81ED-4DB2-BD59-A6C34878D82A}">
                    <a16:rowId xmlns:a16="http://schemas.microsoft.com/office/drawing/2014/main" val="1482640695"/>
                  </a:ext>
                </a:extLst>
              </a:tr>
              <a:tr h="350995">
                <a:tc>
                  <a:txBody>
                    <a:bodyPr/>
                    <a:lstStyle/>
                    <a:p>
                      <a:pPr algn="ctr"/>
                      <a:r>
                        <a:rPr lang="it-IT" sz="1200" dirty="0"/>
                        <a:t>Perdita requisiti adesione individuali con disoccupazione </a:t>
                      </a:r>
                      <a:endParaRPr lang="it-IT" sz="1200" dirty="0">
                        <a:latin typeface="+mj-lt"/>
                        <a:ea typeface="Yu Gothic" panose="020B0400000000000000" pitchFamily="34" charset="-128"/>
                      </a:endParaRPr>
                    </a:p>
                  </a:txBody>
                  <a:tcPr marL="67497" marR="67497" marT="33748" marB="33748" anchor="ctr"/>
                </a:tc>
                <a:tc>
                  <a:txBody>
                    <a:bodyPr/>
                    <a:lstStyle/>
                    <a:p>
                      <a:pPr algn="ctr"/>
                      <a:r>
                        <a:rPr lang="it-IT" sz="1200" dirty="0"/>
                        <a:t>100%</a:t>
                      </a:r>
                      <a:endParaRPr lang="it-IT" sz="1200" dirty="0">
                        <a:latin typeface="+mj-lt"/>
                        <a:ea typeface="Yu Gothic" panose="020B0400000000000000" pitchFamily="34" charset="-128"/>
                      </a:endParaRPr>
                    </a:p>
                  </a:txBody>
                  <a:tcPr marL="67497" marR="67497" marT="33748" marB="33748" anchor="ctr"/>
                </a:tc>
                <a:tc>
                  <a:txBody>
                    <a:bodyPr/>
                    <a:lstStyle/>
                    <a:p>
                      <a:pPr algn="ctr"/>
                      <a:endParaRPr lang="it-IT" sz="1200" dirty="0">
                        <a:latin typeface="+mj-lt"/>
                        <a:ea typeface="Yu Gothic" panose="020B0400000000000000" pitchFamily="34" charset="-128"/>
                      </a:endParaRPr>
                    </a:p>
                  </a:txBody>
                  <a:tcPr marL="67497" marR="67497" marT="33748" marB="3374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dk1"/>
                          </a:solidFill>
                        </a:rPr>
                        <a:t>15%-9%</a:t>
                      </a:r>
                      <a:endParaRPr lang="it-IT" sz="1200" kern="1200" dirty="0">
                        <a:solidFill>
                          <a:schemeClr val="dk1"/>
                        </a:solidFill>
                        <a:latin typeface="+mn-lt"/>
                        <a:ea typeface="Yu Gothic" panose="020B0400000000000000" pitchFamily="34" charset="-128"/>
                        <a:cs typeface="+mn-cs"/>
                      </a:endParaRPr>
                    </a:p>
                  </a:txBody>
                  <a:tcPr marL="67497" marR="67497" marT="33748" marB="33748" anchor="ctr"/>
                </a:tc>
                <a:extLst>
                  <a:ext uri="{0D108BD9-81ED-4DB2-BD59-A6C34878D82A}">
                    <a16:rowId xmlns:a16="http://schemas.microsoft.com/office/drawing/2014/main" val="2229073443"/>
                  </a:ext>
                </a:extLst>
              </a:tr>
              <a:tr h="350995">
                <a:tc>
                  <a:txBody>
                    <a:bodyPr/>
                    <a:lstStyle/>
                    <a:p>
                      <a:pPr algn="ctr"/>
                      <a:r>
                        <a:rPr lang="it-IT" sz="1200" dirty="0"/>
                        <a:t>RITA con 20 anni contribuzione</a:t>
                      </a:r>
                      <a:endParaRPr lang="it-IT" sz="1200" dirty="0">
                        <a:latin typeface="+mj-lt"/>
                        <a:ea typeface="Yu Gothic" panose="020B0400000000000000" pitchFamily="34" charset="-128"/>
                      </a:endParaRPr>
                    </a:p>
                  </a:txBody>
                  <a:tcPr marL="67497" marR="67497" marT="33748" marB="33748" anchor="ctr"/>
                </a:tc>
                <a:tc>
                  <a:txBody>
                    <a:bodyPr/>
                    <a:lstStyle/>
                    <a:p>
                      <a:pPr algn="ctr"/>
                      <a:r>
                        <a:rPr lang="it-IT" sz="1200" dirty="0"/>
                        <a:t>100% a rate</a:t>
                      </a:r>
                      <a:endParaRPr lang="it-IT" sz="1200" dirty="0">
                        <a:latin typeface="+mj-lt"/>
                        <a:ea typeface="Yu Gothic" panose="020B0400000000000000" pitchFamily="34" charset="-128"/>
                      </a:endParaRPr>
                    </a:p>
                  </a:txBody>
                  <a:tcPr marL="67497" marR="67497" marT="33748" marB="33748" anchor="ctr"/>
                </a:tc>
                <a:tc>
                  <a:txBody>
                    <a:bodyPr/>
                    <a:lstStyle/>
                    <a:p>
                      <a:pPr algn="ctr"/>
                      <a:r>
                        <a:rPr lang="it-IT" sz="1200" dirty="0"/>
                        <a:t>5 anni, entro 5 dalla pensione</a:t>
                      </a:r>
                      <a:endParaRPr lang="it-IT" sz="1200" dirty="0">
                        <a:latin typeface="+mj-lt"/>
                        <a:ea typeface="Yu Gothic" panose="020B0400000000000000" pitchFamily="34" charset="-128"/>
                      </a:endParaRPr>
                    </a:p>
                  </a:txBody>
                  <a:tcPr marL="67497" marR="67497" marT="33748" marB="3374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dk1"/>
                          </a:solidFill>
                        </a:rPr>
                        <a:t>15%-9%</a:t>
                      </a:r>
                    </a:p>
                    <a:p>
                      <a:pPr algn="ctr"/>
                      <a:endParaRPr lang="it-IT" sz="1200" dirty="0">
                        <a:latin typeface="+mj-lt"/>
                        <a:ea typeface="Yu Gothic" panose="020B0400000000000000" pitchFamily="34" charset="-128"/>
                      </a:endParaRPr>
                    </a:p>
                  </a:txBody>
                  <a:tcPr marL="67497" marR="67497" marT="33748" marB="33748" anchor="ctr"/>
                </a:tc>
                <a:extLst>
                  <a:ext uri="{0D108BD9-81ED-4DB2-BD59-A6C34878D82A}">
                    <a16:rowId xmlns:a16="http://schemas.microsoft.com/office/drawing/2014/main" val="1165429602"/>
                  </a:ext>
                </a:extLst>
              </a:tr>
              <a:tr h="371348">
                <a:tc>
                  <a:txBody>
                    <a:bodyPr/>
                    <a:lstStyle/>
                    <a:p>
                      <a:pPr algn="ctr"/>
                      <a:r>
                        <a:rPr lang="it-IT" sz="1200" dirty="0"/>
                        <a:t>Rita per inoccupazione</a:t>
                      </a:r>
                      <a:endParaRPr lang="it-IT" sz="1200" dirty="0">
                        <a:latin typeface="+mj-lt"/>
                        <a:ea typeface="Yu Gothic" panose="020B0400000000000000" pitchFamily="34" charset="-128"/>
                      </a:endParaRPr>
                    </a:p>
                  </a:txBody>
                  <a:tcPr marL="67497" marR="67497" marT="33748" marB="33748" anchor="ctr"/>
                </a:tc>
                <a:tc>
                  <a:txBody>
                    <a:bodyPr/>
                    <a:lstStyle/>
                    <a:p>
                      <a:pPr algn="ctr"/>
                      <a:r>
                        <a:rPr lang="it-IT" sz="1200" dirty="0"/>
                        <a:t>100% a rate</a:t>
                      </a:r>
                      <a:endParaRPr lang="it-IT" sz="1200" dirty="0">
                        <a:latin typeface="+mj-lt"/>
                        <a:ea typeface="Yu Gothic" panose="020B0400000000000000" pitchFamily="34" charset="-128"/>
                      </a:endParaRPr>
                    </a:p>
                  </a:txBody>
                  <a:tcPr marL="67497" marR="67497" marT="33748" marB="33748" anchor="ctr"/>
                </a:tc>
                <a:tc>
                  <a:txBody>
                    <a:bodyPr/>
                    <a:lstStyle/>
                    <a:p>
                      <a:pPr algn="ctr"/>
                      <a:r>
                        <a:rPr lang="it-IT" sz="1200" dirty="0"/>
                        <a:t>5 anni entro 10 dalla pensione</a:t>
                      </a:r>
                      <a:endParaRPr lang="it-IT" sz="1200" dirty="0">
                        <a:latin typeface="+mj-lt"/>
                        <a:ea typeface="Yu Gothic" panose="020B0400000000000000" pitchFamily="34" charset="-128"/>
                      </a:endParaRPr>
                    </a:p>
                  </a:txBody>
                  <a:tcPr marL="67497" marR="67497" marT="33748" marB="3374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dk1"/>
                          </a:solidFill>
                        </a:rPr>
                        <a:t>15%-9%</a:t>
                      </a:r>
                    </a:p>
                    <a:p>
                      <a:pPr algn="ctr"/>
                      <a:endParaRPr lang="it-IT" sz="1200" dirty="0">
                        <a:latin typeface="+mj-lt"/>
                        <a:ea typeface="Yu Gothic" panose="020B0400000000000000" pitchFamily="34" charset="-128"/>
                      </a:endParaRPr>
                    </a:p>
                  </a:txBody>
                  <a:tcPr marL="67497" marR="67497" marT="33748" marB="33748" anchor="ctr"/>
                </a:tc>
                <a:extLst>
                  <a:ext uri="{0D108BD9-81ED-4DB2-BD59-A6C34878D82A}">
                    <a16:rowId xmlns:a16="http://schemas.microsoft.com/office/drawing/2014/main" val="3732205488"/>
                  </a:ext>
                </a:extLst>
              </a:tr>
              <a:tr h="371348">
                <a:tc>
                  <a:txBody>
                    <a:bodyPr/>
                    <a:lstStyle/>
                    <a:p>
                      <a:pPr algn="ctr"/>
                      <a:r>
                        <a:rPr lang="it-IT" sz="1200" dirty="0"/>
                        <a:t>Morte aderente</a:t>
                      </a:r>
                      <a:endParaRPr lang="it-IT" sz="1200" dirty="0">
                        <a:latin typeface="+mj-lt"/>
                        <a:ea typeface="Yu Gothic" panose="020B0400000000000000" pitchFamily="34" charset="-128"/>
                      </a:endParaRPr>
                    </a:p>
                  </a:txBody>
                  <a:tcPr marL="67497" marR="67497" marT="33748" marB="33748" anchor="ctr"/>
                </a:tc>
                <a:tc>
                  <a:txBody>
                    <a:bodyPr/>
                    <a:lstStyle/>
                    <a:p>
                      <a:pPr algn="ctr"/>
                      <a:r>
                        <a:rPr lang="it-IT" sz="1200" dirty="0"/>
                        <a:t>100%</a:t>
                      </a:r>
                      <a:endParaRPr lang="it-IT" sz="1200" dirty="0">
                        <a:latin typeface="+mj-lt"/>
                        <a:ea typeface="Yu Gothic" panose="020B0400000000000000" pitchFamily="34" charset="-128"/>
                      </a:endParaRPr>
                    </a:p>
                  </a:txBody>
                  <a:tcPr marL="67497" marR="67497" marT="33748" marB="33748" anchor="ctr"/>
                </a:tc>
                <a:tc>
                  <a:txBody>
                    <a:bodyPr/>
                    <a:lstStyle/>
                    <a:p>
                      <a:pPr algn="ctr"/>
                      <a:endParaRPr lang="it-IT" sz="1200" dirty="0">
                        <a:latin typeface="+mj-lt"/>
                        <a:ea typeface="Yu Gothic" panose="020B0400000000000000" pitchFamily="34" charset="-128"/>
                      </a:endParaRPr>
                    </a:p>
                  </a:txBody>
                  <a:tcPr marL="67497" marR="67497" marT="33748" marB="33748" anchor="ctr"/>
                </a:tc>
                <a:tc>
                  <a:txBody>
                    <a:bodyPr/>
                    <a:lstStyle/>
                    <a:p>
                      <a:pPr algn="ctr"/>
                      <a:r>
                        <a:rPr lang="it-IT" sz="1200" dirty="0"/>
                        <a:t>15%-9%</a:t>
                      </a:r>
                      <a:endParaRPr lang="it-IT" sz="1200" dirty="0">
                        <a:latin typeface="+mj-lt"/>
                        <a:ea typeface="Yu Gothic" panose="020B0400000000000000" pitchFamily="34" charset="-128"/>
                      </a:endParaRPr>
                    </a:p>
                  </a:txBody>
                  <a:tcPr marL="67497" marR="67497" marT="33748" marB="33748" anchor="ctr"/>
                </a:tc>
                <a:extLst>
                  <a:ext uri="{0D108BD9-81ED-4DB2-BD59-A6C34878D82A}">
                    <a16:rowId xmlns:a16="http://schemas.microsoft.com/office/drawing/2014/main" val="65932600"/>
                  </a:ext>
                </a:extLst>
              </a:tr>
            </a:tbl>
          </a:graphicData>
        </a:graphic>
      </p:graphicFrame>
      <p:graphicFrame>
        <p:nvGraphicFramePr>
          <p:cNvPr id="7" name="Segnaposto testo 2">
            <a:extLst>
              <a:ext uri="{FF2B5EF4-FFF2-40B4-BE49-F238E27FC236}">
                <a16:creationId xmlns:a16="http://schemas.microsoft.com/office/drawing/2014/main" id="{DB49B6C3-8A8A-44C1-9C38-9C9B7A804D7E}"/>
              </a:ext>
            </a:extLst>
          </p:cNvPr>
          <p:cNvGraphicFramePr/>
          <p:nvPr>
            <p:extLst>
              <p:ext uri="{D42A27DB-BD31-4B8C-83A1-F6EECF244321}">
                <p14:modId xmlns:p14="http://schemas.microsoft.com/office/powerpoint/2010/main" val="4274220422"/>
              </p:ext>
            </p:extLst>
          </p:nvPr>
        </p:nvGraphicFramePr>
        <p:xfrm>
          <a:off x="9474317" y="136525"/>
          <a:ext cx="2073600" cy="634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ttangolo 8">
            <a:extLst>
              <a:ext uri="{FF2B5EF4-FFF2-40B4-BE49-F238E27FC236}">
                <a16:creationId xmlns:a16="http://schemas.microsoft.com/office/drawing/2014/main" id="{B05C1B0E-2CA2-4ADE-8C2A-60C542D9D224}"/>
              </a:ext>
            </a:extLst>
          </p:cNvPr>
          <p:cNvSpPr/>
          <p:nvPr/>
        </p:nvSpPr>
        <p:spPr>
          <a:xfrm>
            <a:off x="9474741" y="204182"/>
            <a:ext cx="700392" cy="524721"/>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Rettangolo 9">
            <a:extLst>
              <a:ext uri="{FF2B5EF4-FFF2-40B4-BE49-F238E27FC236}">
                <a16:creationId xmlns:a16="http://schemas.microsoft.com/office/drawing/2014/main" id="{DE8BE4F8-C759-4B61-984C-10ACD1D30936}"/>
              </a:ext>
            </a:extLst>
          </p:cNvPr>
          <p:cNvSpPr/>
          <p:nvPr/>
        </p:nvSpPr>
        <p:spPr>
          <a:xfrm>
            <a:off x="10847525" y="211696"/>
            <a:ext cx="825666" cy="524721"/>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Segnaposto contenuto 11">
            <a:extLst>
              <a:ext uri="{FF2B5EF4-FFF2-40B4-BE49-F238E27FC236}">
                <a16:creationId xmlns:a16="http://schemas.microsoft.com/office/drawing/2014/main" id="{2CA9CA33-430D-4B0E-8C7C-512CC005BCA8}"/>
              </a:ext>
            </a:extLst>
          </p:cNvPr>
          <p:cNvSpPr>
            <a:spLocks noGrp="1"/>
          </p:cNvSpPr>
          <p:nvPr>
            <p:ph sz="half" idx="2"/>
          </p:nvPr>
        </p:nvSpPr>
        <p:spPr>
          <a:xfrm>
            <a:off x="1115568" y="2162436"/>
            <a:ext cx="9819910" cy="3446096"/>
          </a:xfrm>
        </p:spPr>
        <p:txBody>
          <a:bodyPr rtlCol="0">
            <a:normAutofit/>
          </a:bodyPr>
          <a:lstStyle/>
          <a:p>
            <a:pPr marL="0" indent="0" algn="ctr" rtl="0">
              <a:buNone/>
            </a:pPr>
            <a:r>
              <a:rPr lang="it-IT" dirty="0"/>
              <a:t>Caso differente è quello della richiesta di riscatto del fondo, con questa modalità andremo a liquidare completamente il montante maturato con conseguente </a:t>
            </a:r>
            <a:r>
              <a:rPr lang="it-IT" b="1" dirty="0"/>
              <a:t>estinzione</a:t>
            </a:r>
            <a:r>
              <a:rPr lang="it-IT" dirty="0"/>
              <a:t> della posizione </a:t>
            </a:r>
          </a:p>
        </p:txBody>
      </p:sp>
    </p:spTree>
    <p:extLst>
      <p:ext uri="{BB962C8B-B14F-4D97-AF65-F5344CB8AC3E}">
        <p14:creationId xmlns:p14="http://schemas.microsoft.com/office/powerpoint/2010/main" val="2219427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E209E4-B947-4446-AD42-C1B3A0C1F583}"/>
              </a:ext>
            </a:extLst>
          </p:cNvPr>
          <p:cNvSpPr>
            <a:spLocks noGrp="1"/>
          </p:cNvSpPr>
          <p:nvPr>
            <p:ph type="title"/>
          </p:nvPr>
        </p:nvSpPr>
        <p:spPr/>
        <p:txBody>
          <a:bodyPr rtlCol="0"/>
          <a:lstStyle/>
          <a:p>
            <a:pPr rtl="0"/>
            <a:r>
              <a:rPr lang="it-IT" dirty="0"/>
              <a:t>Prestazioni al pensionamento</a:t>
            </a:r>
            <a:endParaRPr lang="it-IT" sz="4000" dirty="0"/>
          </a:p>
        </p:txBody>
      </p:sp>
      <p:sp>
        <p:nvSpPr>
          <p:cNvPr id="12" name="Segnaposto contenuto 11">
            <a:extLst>
              <a:ext uri="{FF2B5EF4-FFF2-40B4-BE49-F238E27FC236}">
                <a16:creationId xmlns:a16="http://schemas.microsoft.com/office/drawing/2014/main" id="{3D88E8B5-C20C-47A1-9C22-B545284DA4A4}"/>
              </a:ext>
            </a:extLst>
          </p:cNvPr>
          <p:cNvSpPr>
            <a:spLocks noGrp="1"/>
          </p:cNvSpPr>
          <p:nvPr>
            <p:ph sz="half" idx="2"/>
          </p:nvPr>
        </p:nvSpPr>
        <p:spPr>
          <a:xfrm>
            <a:off x="1186045" y="2174162"/>
            <a:ext cx="9819910" cy="3446096"/>
          </a:xfrm>
        </p:spPr>
        <p:txBody>
          <a:bodyPr rtlCol="0">
            <a:normAutofit/>
          </a:bodyPr>
          <a:lstStyle/>
          <a:p>
            <a:pPr marL="0" indent="0" algn="ctr" rtl="0">
              <a:buNone/>
            </a:pPr>
            <a:r>
              <a:rPr lang="it-IT" dirty="0"/>
              <a:t>Raggiunti i requisiti per richiedere le prestazioni, sarà possibile scegliere una delle seguenti opzioni:</a:t>
            </a:r>
          </a:p>
          <a:p>
            <a:pPr marL="0" indent="0" algn="ctr" rtl="0">
              <a:buNone/>
            </a:pPr>
            <a:endParaRPr lang="it-IT" dirty="0"/>
          </a:p>
          <a:p>
            <a:pPr marL="0" indent="0" algn="ctr" rtl="0">
              <a:buNone/>
            </a:pPr>
            <a:endParaRPr lang="it-IT" dirty="0"/>
          </a:p>
          <a:p>
            <a:pPr marL="0" indent="0" algn="ctr" rtl="0">
              <a:buNone/>
            </a:pPr>
            <a:endParaRPr lang="it-IT" dirty="0"/>
          </a:p>
          <a:p>
            <a:pPr marL="0" indent="0" algn="ctr" rtl="0">
              <a:buNone/>
            </a:pPr>
            <a:endParaRPr lang="it-IT" dirty="0"/>
          </a:p>
          <a:p>
            <a:pPr marL="0" indent="0" algn="ctr" rtl="0">
              <a:buNone/>
            </a:pPr>
            <a:r>
              <a:rPr lang="it-IT" sz="1400" dirty="0"/>
              <a:t>*è possibile richiedere il 100% in capitale nel caso in cui la rendita generata dalla conversione di almeno il 70% del montante sia inferiore al 50% dell’assegno sociale annuo (attualmente pari al 50% di 5945€ ovvero 2977€)</a:t>
            </a:r>
          </a:p>
        </p:txBody>
      </p:sp>
      <p:sp>
        <p:nvSpPr>
          <p:cNvPr id="11" name="Segnaposto piè di pagina 4">
            <a:extLst>
              <a:ext uri="{FF2B5EF4-FFF2-40B4-BE49-F238E27FC236}">
                <a16:creationId xmlns:a16="http://schemas.microsoft.com/office/drawing/2014/main" id="{6A803AF1-C09B-4905-8AEE-15B680F6E7AE}"/>
              </a:ext>
            </a:extLst>
          </p:cNvPr>
          <p:cNvSpPr>
            <a:spLocks noGrp="1"/>
          </p:cNvSpPr>
          <p:nvPr>
            <p:ph type="ftr" sz="quarter" idx="11"/>
          </p:nvPr>
        </p:nvSpPr>
        <p:spPr/>
        <p:txBody>
          <a:bodyPr rtlCol="0"/>
          <a:lstStyle/>
          <a:p>
            <a:pPr rtl="0"/>
            <a:r>
              <a:rPr lang="it-IT" dirty="0"/>
              <a:t>Previdenza Complementare</a:t>
            </a:r>
          </a:p>
        </p:txBody>
      </p:sp>
      <p:sp>
        <p:nvSpPr>
          <p:cNvPr id="16" name="Segnaposto numero diapositiva 5">
            <a:extLst>
              <a:ext uri="{FF2B5EF4-FFF2-40B4-BE49-F238E27FC236}">
                <a16:creationId xmlns:a16="http://schemas.microsoft.com/office/drawing/2014/main" id="{1A06BCBE-7F1D-4794-A964-0B03C6178B08}"/>
              </a:ext>
            </a:extLst>
          </p:cNvPr>
          <p:cNvSpPr>
            <a:spLocks noGrp="1"/>
          </p:cNvSpPr>
          <p:nvPr>
            <p:ph type="sldNum" sz="quarter" idx="12"/>
          </p:nvPr>
        </p:nvSpPr>
        <p:spPr/>
        <p:txBody>
          <a:bodyPr rtlCol="0"/>
          <a:lstStyle/>
          <a:p>
            <a:pPr rtl="0"/>
            <a:fld id="{A65A5C87-DF58-40C8-B092-1DE63DB4547E}" type="slidenum">
              <a:rPr lang="it-IT" smtClean="0"/>
              <a:pPr rtl="0"/>
              <a:t>11</a:t>
            </a:fld>
            <a:endParaRPr lang="it-IT"/>
          </a:p>
        </p:txBody>
      </p:sp>
      <p:graphicFrame>
        <p:nvGraphicFramePr>
          <p:cNvPr id="8" name="Tabella 7">
            <a:extLst>
              <a:ext uri="{FF2B5EF4-FFF2-40B4-BE49-F238E27FC236}">
                <a16:creationId xmlns:a16="http://schemas.microsoft.com/office/drawing/2014/main" id="{66E80DE9-70E0-455B-B1CD-81DB04285B91}"/>
              </a:ext>
            </a:extLst>
          </p:cNvPr>
          <p:cNvGraphicFramePr>
            <a:graphicFrameLocks noGrp="1"/>
          </p:cNvGraphicFramePr>
          <p:nvPr>
            <p:extLst>
              <p:ext uri="{D42A27DB-BD31-4B8C-83A1-F6EECF244321}">
                <p14:modId xmlns:p14="http://schemas.microsoft.com/office/powerpoint/2010/main" val="3200821732"/>
              </p:ext>
            </p:extLst>
          </p:nvPr>
        </p:nvGraphicFramePr>
        <p:xfrm>
          <a:off x="2534482" y="3112851"/>
          <a:ext cx="6982082" cy="1369667"/>
        </p:xfrm>
        <a:graphic>
          <a:graphicData uri="http://schemas.openxmlformats.org/drawingml/2006/table">
            <a:tbl>
              <a:tblPr firstRow="1" bandRow="1">
                <a:tableStyleId>{5C22544A-7EE6-4342-B048-85BDC9FD1C3A}</a:tableStyleId>
              </a:tblPr>
              <a:tblGrid>
                <a:gridCol w="3230757">
                  <a:extLst>
                    <a:ext uri="{9D8B030D-6E8A-4147-A177-3AD203B41FA5}">
                      <a16:colId xmlns:a16="http://schemas.microsoft.com/office/drawing/2014/main" val="1197383093"/>
                    </a:ext>
                  </a:extLst>
                </a:gridCol>
                <a:gridCol w="2011680">
                  <a:extLst>
                    <a:ext uri="{9D8B030D-6E8A-4147-A177-3AD203B41FA5}">
                      <a16:colId xmlns:a16="http://schemas.microsoft.com/office/drawing/2014/main" val="1655527013"/>
                    </a:ext>
                  </a:extLst>
                </a:gridCol>
                <a:gridCol w="1739645">
                  <a:extLst>
                    <a:ext uri="{9D8B030D-6E8A-4147-A177-3AD203B41FA5}">
                      <a16:colId xmlns:a16="http://schemas.microsoft.com/office/drawing/2014/main" val="190037950"/>
                    </a:ext>
                  </a:extLst>
                </a:gridCol>
              </a:tblGrid>
              <a:tr h="386821">
                <a:tc>
                  <a:txBody>
                    <a:bodyPr/>
                    <a:lstStyle/>
                    <a:p>
                      <a:pPr algn="ctr"/>
                      <a:r>
                        <a:rPr lang="it-IT" sz="1400" dirty="0">
                          <a:solidFill>
                            <a:schemeClr val="bg1"/>
                          </a:solidFill>
                        </a:rPr>
                        <a:t>PRESTAZIONI</a:t>
                      </a:r>
                      <a:endParaRPr lang="it-IT" sz="1400" dirty="0">
                        <a:solidFill>
                          <a:schemeClr val="bg1"/>
                        </a:solidFill>
                        <a:latin typeface="+mj-lt"/>
                        <a:ea typeface="Yu Gothic" panose="020B0400000000000000" pitchFamily="34" charset="-128"/>
                      </a:endParaRPr>
                    </a:p>
                  </a:txBody>
                  <a:tcPr marL="67497" marR="67497" marT="33748" marB="33748" anchor="ctr"/>
                </a:tc>
                <a:tc>
                  <a:txBody>
                    <a:bodyPr/>
                    <a:lstStyle/>
                    <a:p>
                      <a:pPr algn="ctr"/>
                      <a:r>
                        <a:rPr lang="it-IT" sz="1400" dirty="0">
                          <a:solidFill>
                            <a:schemeClr val="bg1"/>
                          </a:solidFill>
                        </a:rPr>
                        <a:t>ANNI ISCRIZIONE</a:t>
                      </a:r>
                      <a:endParaRPr lang="it-IT" sz="1400" dirty="0">
                        <a:solidFill>
                          <a:schemeClr val="bg1"/>
                        </a:solidFill>
                        <a:latin typeface="+mj-lt"/>
                        <a:ea typeface="Yu Gothic" panose="020B0400000000000000" pitchFamily="34" charset="-128"/>
                      </a:endParaRPr>
                    </a:p>
                  </a:txBody>
                  <a:tcPr marL="67497" marR="67497" marT="33748" marB="33748" anchor="ctr"/>
                </a:tc>
                <a:tc>
                  <a:txBody>
                    <a:bodyPr/>
                    <a:lstStyle/>
                    <a:p>
                      <a:pPr algn="ctr"/>
                      <a:r>
                        <a:rPr lang="it-IT" sz="1400" dirty="0">
                          <a:solidFill>
                            <a:schemeClr val="bg1"/>
                          </a:solidFill>
                        </a:rPr>
                        <a:t>TASSAZIONE</a:t>
                      </a:r>
                      <a:endParaRPr lang="it-IT" sz="1400" dirty="0">
                        <a:solidFill>
                          <a:schemeClr val="bg1"/>
                        </a:solidFill>
                        <a:latin typeface="+mj-lt"/>
                        <a:ea typeface="Yu Gothic" panose="020B0400000000000000" pitchFamily="34" charset="-128"/>
                      </a:endParaRPr>
                    </a:p>
                  </a:txBody>
                  <a:tcPr marL="67497" marR="67497" marT="33748" marB="33748" anchor="ctr"/>
                </a:tc>
                <a:extLst>
                  <a:ext uri="{0D108BD9-81ED-4DB2-BD59-A6C34878D82A}">
                    <a16:rowId xmlns:a16="http://schemas.microsoft.com/office/drawing/2014/main" val="4201286247"/>
                  </a:ext>
                </a:extLst>
              </a:tr>
              <a:tr h="259281">
                <a:tc>
                  <a:txBody>
                    <a:bodyPr/>
                    <a:lstStyle/>
                    <a:p>
                      <a:pPr algn="ctr"/>
                      <a:r>
                        <a:rPr lang="it-IT" sz="1400" dirty="0"/>
                        <a:t>100% rendita </a:t>
                      </a:r>
                      <a:endParaRPr lang="it-IT" sz="1400" dirty="0">
                        <a:latin typeface="+mj-lt"/>
                        <a:ea typeface="Yu Gothic" panose="020B0400000000000000" pitchFamily="34" charset="-128"/>
                      </a:endParaRPr>
                    </a:p>
                  </a:txBody>
                  <a:tcPr marL="67497" marR="67497" marT="33748" marB="33748" anchor="ctr"/>
                </a:tc>
                <a:tc>
                  <a:txBody>
                    <a:bodyPr/>
                    <a:lstStyle/>
                    <a:p>
                      <a:pPr algn="ctr"/>
                      <a:r>
                        <a:rPr lang="it-IT" sz="1400" dirty="0"/>
                        <a:t>5 anni</a:t>
                      </a:r>
                      <a:endParaRPr lang="it-IT" sz="1400" dirty="0">
                        <a:latin typeface="+mj-lt"/>
                        <a:ea typeface="Yu Gothic" panose="020B0400000000000000" pitchFamily="34" charset="-128"/>
                      </a:endParaRPr>
                    </a:p>
                  </a:txBody>
                  <a:tcPr marL="67497" marR="67497" marT="33748" marB="33748" anchor="ctr"/>
                </a:tc>
                <a:tc>
                  <a:txBody>
                    <a:bodyPr/>
                    <a:lstStyle/>
                    <a:p>
                      <a:pPr algn="ctr"/>
                      <a:r>
                        <a:rPr lang="it-IT" sz="1400" dirty="0"/>
                        <a:t>15%-9%</a:t>
                      </a:r>
                      <a:endParaRPr lang="it-IT" sz="1400" dirty="0">
                        <a:latin typeface="+mj-lt"/>
                        <a:ea typeface="Yu Gothic" panose="020B0400000000000000" pitchFamily="34" charset="-128"/>
                      </a:endParaRPr>
                    </a:p>
                  </a:txBody>
                  <a:tcPr marL="67497" marR="67497" marT="33748" marB="33748" anchor="ctr"/>
                </a:tc>
                <a:extLst>
                  <a:ext uri="{0D108BD9-81ED-4DB2-BD59-A6C34878D82A}">
                    <a16:rowId xmlns:a16="http://schemas.microsoft.com/office/drawing/2014/main" val="3104161355"/>
                  </a:ext>
                </a:extLst>
              </a:tr>
              <a:tr h="350995">
                <a:tc>
                  <a:txBody>
                    <a:bodyPr/>
                    <a:lstStyle/>
                    <a:p>
                      <a:pPr algn="ctr"/>
                      <a:r>
                        <a:rPr lang="it-IT" sz="1400" dirty="0"/>
                        <a:t>50% rendita + 50% capitale</a:t>
                      </a:r>
                      <a:endParaRPr lang="it-IT" sz="1400" dirty="0">
                        <a:latin typeface="+mj-lt"/>
                        <a:ea typeface="Yu Gothic" panose="020B0400000000000000" pitchFamily="34" charset="-128"/>
                      </a:endParaRPr>
                    </a:p>
                  </a:txBody>
                  <a:tcPr marL="67497" marR="67497" marT="33748" marB="33748" anchor="ctr"/>
                </a:tc>
                <a:tc>
                  <a:txBody>
                    <a:bodyPr/>
                    <a:lstStyle/>
                    <a:p>
                      <a:pPr algn="ctr"/>
                      <a:r>
                        <a:rPr lang="it-IT" sz="1400" dirty="0"/>
                        <a:t>5 anni</a:t>
                      </a:r>
                      <a:endParaRPr lang="it-IT" sz="1400" dirty="0">
                        <a:latin typeface="+mj-lt"/>
                        <a:ea typeface="Yu Gothic" panose="020B0400000000000000" pitchFamily="34" charset="-128"/>
                      </a:endParaRPr>
                    </a:p>
                  </a:txBody>
                  <a:tcPr marL="67497" marR="67497" marT="33748" marB="3374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kern="1200" dirty="0">
                          <a:solidFill>
                            <a:schemeClr val="dk1"/>
                          </a:solidFill>
                        </a:rPr>
                        <a:t>15%-9%</a:t>
                      </a:r>
                      <a:endParaRPr lang="it-IT" sz="1400" kern="1200" dirty="0">
                        <a:solidFill>
                          <a:schemeClr val="dk1"/>
                        </a:solidFill>
                        <a:latin typeface="+mn-lt"/>
                        <a:ea typeface="Yu Gothic" panose="020B0400000000000000" pitchFamily="34" charset="-128"/>
                        <a:cs typeface="+mn-cs"/>
                      </a:endParaRPr>
                    </a:p>
                  </a:txBody>
                  <a:tcPr marL="67497" marR="67497" marT="33748" marB="33748" anchor="ctr"/>
                </a:tc>
                <a:extLst>
                  <a:ext uri="{0D108BD9-81ED-4DB2-BD59-A6C34878D82A}">
                    <a16:rowId xmlns:a16="http://schemas.microsoft.com/office/drawing/2014/main" val="3053270902"/>
                  </a:ext>
                </a:extLst>
              </a:tr>
              <a:tr h="350995">
                <a:tc>
                  <a:txBody>
                    <a:bodyPr/>
                    <a:lstStyle/>
                    <a:p>
                      <a:pPr algn="ctr"/>
                      <a:r>
                        <a:rPr lang="it-IT" sz="1400" dirty="0"/>
                        <a:t>100% capitale*</a:t>
                      </a:r>
                      <a:endParaRPr lang="it-IT" sz="1400" dirty="0">
                        <a:latin typeface="+mj-lt"/>
                        <a:ea typeface="Yu Gothic" panose="020B0400000000000000" pitchFamily="34" charset="-128"/>
                      </a:endParaRPr>
                    </a:p>
                  </a:txBody>
                  <a:tcPr marL="67497" marR="67497" marT="33748" marB="33748" anchor="ctr"/>
                </a:tc>
                <a:tc>
                  <a:txBody>
                    <a:bodyPr/>
                    <a:lstStyle/>
                    <a:p>
                      <a:pPr algn="ctr"/>
                      <a:r>
                        <a:rPr lang="it-IT" sz="1400" dirty="0"/>
                        <a:t>5 anni</a:t>
                      </a:r>
                      <a:endParaRPr lang="it-IT" sz="1400" dirty="0">
                        <a:latin typeface="+mj-lt"/>
                        <a:ea typeface="Yu Gothic" panose="020B0400000000000000" pitchFamily="34" charset="-128"/>
                      </a:endParaRPr>
                    </a:p>
                  </a:txBody>
                  <a:tcPr marL="67497" marR="67497" marT="33748" marB="3374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kern="1200" dirty="0">
                          <a:solidFill>
                            <a:schemeClr val="dk1"/>
                          </a:solidFill>
                        </a:rPr>
                        <a:t>15%-9%</a:t>
                      </a:r>
                      <a:endParaRPr lang="it-IT" sz="1400" kern="1200" dirty="0">
                        <a:solidFill>
                          <a:schemeClr val="dk1"/>
                        </a:solidFill>
                        <a:latin typeface="+mn-lt"/>
                        <a:ea typeface="Yu Gothic" panose="020B0400000000000000" pitchFamily="34" charset="-128"/>
                        <a:cs typeface="+mn-cs"/>
                      </a:endParaRPr>
                    </a:p>
                  </a:txBody>
                  <a:tcPr marL="67497" marR="67497" marT="33748" marB="33748" anchor="ctr"/>
                </a:tc>
                <a:extLst>
                  <a:ext uri="{0D108BD9-81ED-4DB2-BD59-A6C34878D82A}">
                    <a16:rowId xmlns:a16="http://schemas.microsoft.com/office/drawing/2014/main" val="4055109657"/>
                  </a:ext>
                </a:extLst>
              </a:tr>
            </a:tbl>
          </a:graphicData>
        </a:graphic>
      </p:graphicFrame>
      <p:sp>
        <p:nvSpPr>
          <p:cNvPr id="7" name="Rettangolo 6">
            <a:extLst>
              <a:ext uri="{FF2B5EF4-FFF2-40B4-BE49-F238E27FC236}">
                <a16:creationId xmlns:a16="http://schemas.microsoft.com/office/drawing/2014/main" id="{73B7BC1F-2905-489C-B114-3EC451F39F04}"/>
              </a:ext>
            </a:extLst>
          </p:cNvPr>
          <p:cNvSpPr/>
          <p:nvPr/>
        </p:nvSpPr>
        <p:spPr>
          <a:xfrm>
            <a:off x="9474741" y="204182"/>
            <a:ext cx="700392" cy="524721"/>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aphicFrame>
        <p:nvGraphicFramePr>
          <p:cNvPr id="14" name="Segnaposto testo 2">
            <a:extLst>
              <a:ext uri="{FF2B5EF4-FFF2-40B4-BE49-F238E27FC236}">
                <a16:creationId xmlns:a16="http://schemas.microsoft.com/office/drawing/2014/main" id="{C4F4723C-DEEA-4C2F-A3CB-F2B82E03FA25}"/>
              </a:ext>
            </a:extLst>
          </p:cNvPr>
          <p:cNvGraphicFramePr/>
          <p:nvPr>
            <p:extLst>
              <p:ext uri="{D42A27DB-BD31-4B8C-83A1-F6EECF244321}">
                <p14:modId xmlns:p14="http://schemas.microsoft.com/office/powerpoint/2010/main" val="958841202"/>
              </p:ext>
            </p:extLst>
          </p:nvPr>
        </p:nvGraphicFramePr>
        <p:xfrm>
          <a:off x="9474317" y="136525"/>
          <a:ext cx="2073600" cy="634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ttangolo 14">
            <a:extLst>
              <a:ext uri="{FF2B5EF4-FFF2-40B4-BE49-F238E27FC236}">
                <a16:creationId xmlns:a16="http://schemas.microsoft.com/office/drawing/2014/main" id="{76C87D81-0C3E-48DB-B45C-222F36E2C021}"/>
              </a:ext>
            </a:extLst>
          </p:cNvPr>
          <p:cNvSpPr/>
          <p:nvPr/>
        </p:nvSpPr>
        <p:spPr>
          <a:xfrm>
            <a:off x="9443835" y="199776"/>
            <a:ext cx="1431235" cy="524721"/>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679584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6D3A99-BC9D-4DC2-BE1B-9E2C93EDD294}"/>
              </a:ext>
            </a:extLst>
          </p:cNvPr>
          <p:cNvSpPr>
            <a:spLocks noGrp="1"/>
          </p:cNvSpPr>
          <p:nvPr>
            <p:ph type="title"/>
          </p:nvPr>
        </p:nvSpPr>
        <p:spPr>
          <a:xfrm>
            <a:off x="1115568" y="548640"/>
            <a:ext cx="10168128" cy="1179576"/>
          </a:xfrm>
        </p:spPr>
        <p:txBody>
          <a:bodyPr rtlCol="0" anchor="ctr">
            <a:normAutofit/>
          </a:bodyPr>
          <a:lstStyle/>
          <a:p>
            <a:pPr rtl="0"/>
            <a:r>
              <a:rPr lang="it-IT" dirty="0"/>
              <a:t>Vantaggi Dipendente</a:t>
            </a:r>
          </a:p>
        </p:txBody>
      </p:sp>
      <p:sp>
        <p:nvSpPr>
          <p:cNvPr id="13" name="Slide Number Placeholder 5">
            <a:extLst>
              <a:ext uri="{FF2B5EF4-FFF2-40B4-BE49-F238E27FC236}">
                <a16:creationId xmlns:a16="http://schemas.microsoft.com/office/drawing/2014/main" id="{EA7E30D3-E511-4B1D-BDD8-D47160186709}"/>
              </a:ext>
            </a:extLst>
          </p:cNvPr>
          <p:cNvSpPr>
            <a:spLocks noGrp="1"/>
          </p:cNvSpPr>
          <p:nvPr>
            <p:ph type="sldNum" sz="quarter" idx="12"/>
          </p:nvPr>
        </p:nvSpPr>
        <p:spPr>
          <a:xfrm>
            <a:off x="8540496" y="6356350"/>
            <a:ext cx="2743200" cy="365125"/>
          </a:xfrm>
        </p:spPr>
        <p:txBody>
          <a:bodyPr/>
          <a:lstStyle/>
          <a:p>
            <a:pPr rtl="0">
              <a:spcAft>
                <a:spcPts val="600"/>
              </a:spcAft>
            </a:pPr>
            <a:fld id="{A65A5C87-DF58-40C8-B092-1DE63DB4547E}" type="slidenum">
              <a:rPr lang="it-IT" noProof="0" smtClean="0"/>
              <a:pPr rtl="0">
                <a:spcAft>
                  <a:spcPts val="600"/>
                </a:spcAft>
              </a:pPr>
              <a:t>12</a:t>
            </a:fld>
            <a:endParaRPr lang="it-IT" noProof="0"/>
          </a:p>
        </p:txBody>
      </p:sp>
      <p:graphicFrame>
        <p:nvGraphicFramePr>
          <p:cNvPr id="5" name="Segnaposto testo 2">
            <a:extLst>
              <a:ext uri="{FF2B5EF4-FFF2-40B4-BE49-F238E27FC236}">
                <a16:creationId xmlns:a16="http://schemas.microsoft.com/office/drawing/2014/main" id="{E3BB2C58-1F72-429D-9577-4348E3DD97B9}"/>
              </a:ext>
            </a:extLst>
          </p:cNvPr>
          <p:cNvGraphicFramePr/>
          <p:nvPr>
            <p:extLst>
              <p:ext uri="{D42A27DB-BD31-4B8C-83A1-F6EECF244321}">
                <p14:modId xmlns:p14="http://schemas.microsoft.com/office/powerpoint/2010/main" val="1587512733"/>
              </p:ext>
            </p:extLst>
          </p:nvPr>
        </p:nvGraphicFramePr>
        <p:xfrm>
          <a:off x="1115568" y="2478024"/>
          <a:ext cx="10168128" cy="3694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6608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E209E4-B947-4446-AD42-C1B3A0C1F583}"/>
              </a:ext>
            </a:extLst>
          </p:cNvPr>
          <p:cNvSpPr>
            <a:spLocks noGrp="1"/>
          </p:cNvSpPr>
          <p:nvPr>
            <p:ph type="title"/>
          </p:nvPr>
        </p:nvSpPr>
        <p:spPr/>
        <p:txBody>
          <a:bodyPr rtlCol="0"/>
          <a:lstStyle/>
          <a:p>
            <a:pPr rtl="0"/>
            <a:r>
              <a:rPr lang="it-IT" dirty="0"/>
              <a:t>Deducibilità fiscale contributi volontari</a:t>
            </a:r>
          </a:p>
        </p:txBody>
      </p:sp>
      <p:sp>
        <p:nvSpPr>
          <p:cNvPr id="12" name="Segnaposto contenuto 11">
            <a:extLst>
              <a:ext uri="{FF2B5EF4-FFF2-40B4-BE49-F238E27FC236}">
                <a16:creationId xmlns:a16="http://schemas.microsoft.com/office/drawing/2014/main" id="{3D88E8B5-C20C-47A1-9C22-B545284DA4A4}"/>
              </a:ext>
            </a:extLst>
          </p:cNvPr>
          <p:cNvSpPr>
            <a:spLocks noGrp="1"/>
          </p:cNvSpPr>
          <p:nvPr>
            <p:ph sz="half" idx="2"/>
          </p:nvPr>
        </p:nvSpPr>
        <p:spPr>
          <a:xfrm>
            <a:off x="1190710" y="1422432"/>
            <a:ext cx="9810579" cy="3707353"/>
          </a:xfrm>
        </p:spPr>
        <p:txBody>
          <a:bodyPr rtlCol="0">
            <a:normAutofit/>
          </a:bodyPr>
          <a:lstStyle/>
          <a:p>
            <a:pPr marL="0" indent="0" algn="ctr">
              <a:buNone/>
            </a:pPr>
            <a:endParaRPr lang="it-IT" sz="1600" dirty="0"/>
          </a:p>
          <a:p>
            <a:pPr marL="0" indent="0" algn="ctr">
              <a:buNone/>
            </a:pPr>
            <a:endParaRPr lang="it-IT" sz="1600" dirty="0"/>
          </a:p>
          <a:p>
            <a:pPr marL="0" indent="0" algn="ctr">
              <a:buNone/>
            </a:pPr>
            <a:r>
              <a:rPr lang="it-IT" sz="1600" dirty="0"/>
              <a:t>I contributi volontari sono deducibili fiscalmente dal reddito per un importo massimo di 5.164€ annui.  In questo caso il vantaggio è maggiore quanto più alta è l’aliquota IRPEF pagata. Le somme versate al fondo sono quindi sottratte al reddito imponibile su cui sono calcolate le tasse e al momento della dichiarazione dei redditi porteranno ad una riduzione delle imposte pagate.</a:t>
            </a:r>
          </a:p>
        </p:txBody>
      </p:sp>
      <p:sp>
        <p:nvSpPr>
          <p:cNvPr id="11" name="Segnaposto piè di pagina 4">
            <a:extLst>
              <a:ext uri="{FF2B5EF4-FFF2-40B4-BE49-F238E27FC236}">
                <a16:creationId xmlns:a16="http://schemas.microsoft.com/office/drawing/2014/main" id="{6A803AF1-C09B-4905-8AEE-15B680F6E7AE}"/>
              </a:ext>
            </a:extLst>
          </p:cNvPr>
          <p:cNvSpPr>
            <a:spLocks noGrp="1"/>
          </p:cNvSpPr>
          <p:nvPr>
            <p:ph type="ftr" sz="quarter" idx="11"/>
          </p:nvPr>
        </p:nvSpPr>
        <p:spPr/>
        <p:txBody>
          <a:bodyPr rtlCol="0"/>
          <a:lstStyle/>
          <a:p>
            <a:pPr rtl="0"/>
            <a:r>
              <a:rPr lang="it-IT" dirty="0"/>
              <a:t>Previdenza Complementare</a:t>
            </a:r>
          </a:p>
        </p:txBody>
      </p:sp>
      <p:sp>
        <p:nvSpPr>
          <p:cNvPr id="16" name="Segnaposto numero diapositiva 5">
            <a:extLst>
              <a:ext uri="{FF2B5EF4-FFF2-40B4-BE49-F238E27FC236}">
                <a16:creationId xmlns:a16="http://schemas.microsoft.com/office/drawing/2014/main" id="{1A06BCBE-7F1D-4794-A964-0B03C6178B08}"/>
              </a:ext>
            </a:extLst>
          </p:cNvPr>
          <p:cNvSpPr>
            <a:spLocks noGrp="1"/>
          </p:cNvSpPr>
          <p:nvPr>
            <p:ph type="sldNum" sz="quarter" idx="12"/>
          </p:nvPr>
        </p:nvSpPr>
        <p:spPr/>
        <p:txBody>
          <a:bodyPr rtlCol="0"/>
          <a:lstStyle/>
          <a:p>
            <a:pPr rtl="0"/>
            <a:fld id="{A65A5C87-DF58-40C8-B092-1DE63DB4547E}" type="slidenum">
              <a:rPr lang="it-IT" smtClean="0"/>
              <a:pPr rtl="0"/>
              <a:t>13</a:t>
            </a:fld>
            <a:endParaRPr lang="it-IT" dirty="0"/>
          </a:p>
        </p:txBody>
      </p:sp>
      <p:graphicFrame>
        <p:nvGraphicFramePr>
          <p:cNvPr id="6" name="Tabella 7">
            <a:extLst>
              <a:ext uri="{FF2B5EF4-FFF2-40B4-BE49-F238E27FC236}">
                <a16:creationId xmlns:a16="http://schemas.microsoft.com/office/drawing/2014/main" id="{AA2B34DF-62B7-44E8-8E5C-E8ADA3ACA3AD}"/>
              </a:ext>
            </a:extLst>
          </p:cNvPr>
          <p:cNvGraphicFramePr>
            <a:graphicFrameLocks noGrp="1"/>
          </p:cNvGraphicFramePr>
          <p:nvPr>
            <p:extLst>
              <p:ext uri="{D42A27DB-BD31-4B8C-83A1-F6EECF244321}">
                <p14:modId xmlns:p14="http://schemas.microsoft.com/office/powerpoint/2010/main" val="68057026"/>
              </p:ext>
            </p:extLst>
          </p:nvPr>
        </p:nvGraphicFramePr>
        <p:xfrm>
          <a:off x="819362" y="3458984"/>
          <a:ext cx="10553274" cy="2544593"/>
        </p:xfrm>
        <a:graphic>
          <a:graphicData uri="http://schemas.openxmlformats.org/drawingml/2006/table">
            <a:tbl>
              <a:tblPr firstRow="1" bandRow="1">
                <a:tableStyleId>{5C22544A-7EE6-4342-B048-85BDC9FD1C3A}</a:tableStyleId>
              </a:tblPr>
              <a:tblGrid>
                <a:gridCol w="2638319">
                  <a:extLst>
                    <a:ext uri="{9D8B030D-6E8A-4147-A177-3AD203B41FA5}">
                      <a16:colId xmlns:a16="http://schemas.microsoft.com/office/drawing/2014/main" val="1197383093"/>
                    </a:ext>
                  </a:extLst>
                </a:gridCol>
                <a:gridCol w="2638319">
                  <a:extLst>
                    <a:ext uri="{9D8B030D-6E8A-4147-A177-3AD203B41FA5}">
                      <a16:colId xmlns:a16="http://schemas.microsoft.com/office/drawing/2014/main" val="1397726258"/>
                    </a:ext>
                  </a:extLst>
                </a:gridCol>
                <a:gridCol w="2882663">
                  <a:extLst>
                    <a:ext uri="{9D8B030D-6E8A-4147-A177-3AD203B41FA5}">
                      <a16:colId xmlns:a16="http://schemas.microsoft.com/office/drawing/2014/main" val="1655527013"/>
                    </a:ext>
                  </a:extLst>
                </a:gridCol>
                <a:gridCol w="2393973">
                  <a:extLst>
                    <a:ext uri="{9D8B030D-6E8A-4147-A177-3AD203B41FA5}">
                      <a16:colId xmlns:a16="http://schemas.microsoft.com/office/drawing/2014/main" val="190037950"/>
                    </a:ext>
                  </a:extLst>
                </a:gridCol>
              </a:tblGrid>
              <a:tr h="578734">
                <a:tc>
                  <a:txBody>
                    <a:bodyPr/>
                    <a:lstStyle/>
                    <a:p>
                      <a:pPr algn="ctr"/>
                      <a:r>
                        <a:rPr lang="it-IT" sz="1400" dirty="0">
                          <a:solidFill>
                            <a:schemeClr val="bg1"/>
                          </a:solidFill>
                        </a:rPr>
                        <a:t>REDDITO LORDO</a:t>
                      </a:r>
                      <a:endParaRPr lang="it-IT" sz="1400" dirty="0">
                        <a:solidFill>
                          <a:schemeClr val="bg1"/>
                        </a:solidFill>
                        <a:latin typeface="+mj-lt"/>
                        <a:ea typeface="Yu Gothic" panose="020B0400000000000000" pitchFamily="34" charset="-128"/>
                      </a:endParaRPr>
                    </a:p>
                  </a:txBody>
                  <a:tcPr marL="98823" marR="98823" marT="33748" marB="33748" anchor="ctr"/>
                </a:tc>
                <a:tc>
                  <a:txBody>
                    <a:bodyPr/>
                    <a:lstStyle/>
                    <a:p>
                      <a:pPr algn="ctr"/>
                      <a:r>
                        <a:rPr lang="it-IT" sz="1400" dirty="0">
                          <a:solidFill>
                            <a:schemeClr val="bg1"/>
                          </a:solidFill>
                        </a:rPr>
                        <a:t>ALIQUOTA IRPEF</a:t>
                      </a:r>
                      <a:endParaRPr lang="it-IT" sz="1400" dirty="0">
                        <a:solidFill>
                          <a:schemeClr val="bg1"/>
                        </a:solidFill>
                        <a:latin typeface="+mj-lt"/>
                        <a:ea typeface="Yu Gothic" panose="020B0400000000000000" pitchFamily="34" charset="-128"/>
                      </a:endParaRPr>
                    </a:p>
                  </a:txBody>
                  <a:tcPr marL="98823" marR="98823" marT="33748" marB="33748" anchor="ctr"/>
                </a:tc>
                <a:tc>
                  <a:txBody>
                    <a:bodyPr/>
                    <a:lstStyle/>
                    <a:p>
                      <a:pPr algn="ctr"/>
                      <a:r>
                        <a:rPr lang="it-IT" sz="1400" dirty="0">
                          <a:solidFill>
                            <a:schemeClr val="bg1"/>
                          </a:solidFill>
                        </a:rPr>
                        <a:t>RISPARMIO OGNI 1000 EURO VERSATI</a:t>
                      </a:r>
                      <a:endParaRPr lang="it-IT" sz="1400" dirty="0">
                        <a:solidFill>
                          <a:schemeClr val="bg1"/>
                        </a:solidFill>
                        <a:latin typeface="+mj-lt"/>
                        <a:ea typeface="Yu Gothic" panose="020B0400000000000000" pitchFamily="34" charset="-128"/>
                      </a:endParaRPr>
                    </a:p>
                  </a:txBody>
                  <a:tcPr marL="98823" marR="98823" marT="33748" marB="33748" anchor="ctr"/>
                </a:tc>
                <a:tc>
                  <a:txBody>
                    <a:bodyPr/>
                    <a:lstStyle/>
                    <a:p>
                      <a:pPr algn="ctr"/>
                      <a:r>
                        <a:rPr lang="it-IT" sz="1400" dirty="0">
                          <a:solidFill>
                            <a:schemeClr val="bg1"/>
                          </a:solidFill>
                        </a:rPr>
                        <a:t>RISPARMIO MASSIMO</a:t>
                      </a:r>
                      <a:endParaRPr lang="it-IT" sz="1400" dirty="0">
                        <a:solidFill>
                          <a:schemeClr val="bg1"/>
                        </a:solidFill>
                        <a:latin typeface="+mj-lt"/>
                        <a:ea typeface="Yu Gothic" panose="020B0400000000000000" pitchFamily="34" charset="-128"/>
                      </a:endParaRPr>
                    </a:p>
                  </a:txBody>
                  <a:tcPr marL="98823" marR="98823" marT="33748" marB="33748" anchor="ctr"/>
                </a:tc>
                <a:extLst>
                  <a:ext uri="{0D108BD9-81ED-4DB2-BD59-A6C34878D82A}">
                    <a16:rowId xmlns:a16="http://schemas.microsoft.com/office/drawing/2014/main" val="4201286247"/>
                  </a:ext>
                </a:extLst>
              </a:tr>
              <a:tr h="387918">
                <a:tc>
                  <a:txBody>
                    <a:bodyPr/>
                    <a:lstStyle/>
                    <a:p>
                      <a:pPr algn="ctr"/>
                      <a:r>
                        <a:rPr lang="it-IT" sz="1400" dirty="0"/>
                        <a:t>FINO A 15000</a:t>
                      </a:r>
                      <a:endParaRPr lang="it-IT" sz="1400" dirty="0">
                        <a:latin typeface="+mj-lt"/>
                        <a:ea typeface="Yu Gothic" panose="020B0400000000000000" pitchFamily="34" charset="-128"/>
                      </a:endParaRPr>
                    </a:p>
                  </a:txBody>
                  <a:tcPr marL="98823" marR="98823" marT="33748" marB="33748" anchor="ctr"/>
                </a:tc>
                <a:tc>
                  <a:txBody>
                    <a:bodyPr/>
                    <a:lstStyle/>
                    <a:p>
                      <a:pPr algn="ctr"/>
                      <a:r>
                        <a:rPr lang="it-IT" sz="1400" dirty="0"/>
                        <a:t>23%</a:t>
                      </a:r>
                      <a:endParaRPr lang="it-IT" sz="1400" dirty="0">
                        <a:latin typeface="+mj-lt"/>
                        <a:ea typeface="Yu Gothic" panose="020B0400000000000000" pitchFamily="34" charset="-128"/>
                      </a:endParaRPr>
                    </a:p>
                  </a:txBody>
                  <a:tcPr marL="98823" marR="98823" marT="33748" marB="33748" anchor="ctr"/>
                </a:tc>
                <a:tc>
                  <a:txBody>
                    <a:bodyPr/>
                    <a:lstStyle/>
                    <a:p>
                      <a:pPr algn="ctr"/>
                      <a:r>
                        <a:rPr lang="it-IT" sz="1400" dirty="0"/>
                        <a:t>230</a:t>
                      </a:r>
                      <a:endParaRPr lang="it-IT" sz="1400" dirty="0">
                        <a:latin typeface="+mj-lt"/>
                        <a:ea typeface="Yu Gothic" panose="020B0400000000000000" pitchFamily="34" charset="-128"/>
                      </a:endParaRPr>
                    </a:p>
                  </a:txBody>
                  <a:tcPr marL="98823" marR="98823" marT="33748" marB="33748" anchor="ctr"/>
                </a:tc>
                <a:tc>
                  <a:txBody>
                    <a:bodyPr/>
                    <a:lstStyle/>
                    <a:p>
                      <a:pPr algn="ctr"/>
                      <a:r>
                        <a:rPr lang="it-IT" sz="1400" dirty="0"/>
                        <a:t>1.188</a:t>
                      </a:r>
                      <a:endParaRPr lang="it-IT" sz="1400" dirty="0">
                        <a:latin typeface="+mj-lt"/>
                        <a:ea typeface="Yu Gothic" panose="020B0400000000000000" pitchFamily="34" charset="-128"/>
                      </a:endParaRPr>
                    </a:p>
                  </a:txBody>
                  <a:tcPr marL="98823" marR="98823" marT="33748" marB="33748" anchor="ctr"/>
                </a:tc>
                <a:extLst>
                  <a:ext uri="{0D108BD9-81ED-4DB2-BD59-A6C34878D82A}">
                    <a16:rowId xmlns:a16="http://schemas.microsoft.com/office/drawing/2014/main" val="3104161355"/>
                  </a:ext>
                </a:extLst>
              </a:tr>
              <a:tr h="525133">
                <a:tc>
                  <a:txBody>
                    <a:bodyPr/>
                    <a:lstStyle/>
                    <a:p>
                      <a:pPr algn="ctr"/>
                      <a:r>
                        <a:rPr lang="it-IT" sz="1400" dirty="0"/>
                        <a:t>DA 15000 A 28000</a:t>
                      </a:r>
                      <a:endParaRPr lang="it-IT" sz="1400" dirty="0">
                        <a:latin typeface="+mj-lt"/>
                        <a:ea typeface="Yu Gothic" panose="020B0400000000000000" pitchFamily="34" charset="-128"/>
                      </a:endParaRPr>
                    </a:p>
                  </a:txBody>
                  <a:tcPr marL="98823" marR="98823" marT="33748" marB="33748" anchor="ctr"/>
                </a:tc>
                <a:tc>
                  <a:txBody>
                    <a:bodyPr/>
                    <a:lstStyle/>
                    <a:p>
                      <a:pPr algn="ctr"/>
                      <a:r>
                        <a:rPr lang="it-IT" sz="1400" dirty="0"/>
                        <a:t>25%</a:t>
                      </a:r>
                      <a:endParaRPr lang="it-IT" sz="1400" dirty="0">
                        <a:latin typeface="+mj-lt"/>
                        <a:ea typeface="Yu Gothic" panose="020B0400000000000000" pitchFamily="34" charset="-128"/>
                      </a:endParaRPr>
                    </a:p>
                  </a:txBody>
                  <a:tcPr marL="98823" marR="98823" marT="33748" marB="33748" anchor="ctr"/>
                </a:tc>
                <a:tc>
                  <a:txBody>
                    <a:bodyPr/>
                    <a:lstStyle/>
                    <a:p>
                      <a:pPr algn="ctr"/>
                      <a:r>
                        <a:rPr lang="it-IT" sz="1400" dirty="0"/>
                        <a:t>250</a:t>
                      </a:r>
                      <a:endParaRPr lang="it-IT" sz="1400" dirty="0">
                        <a:latin typeface="+mj-lt"/>
                        <a:ea typeface="Yu Gothic" panose="020B0400000000000000" pitchFamily="34" charset="-128"/>
                      </a:endParaRPr>
                    </a:p>
                  </a:txBody>
                  <a:tcPr marL="98823" marR="98823" marT="33748" marB="33748" anchor="ctr"/>
                </a:tc>
                <a:tc>
                  <a:txBody>
                    <a:bodyPr/>
                    <a:lstStyle/>
                    <a:p>
                      <a:pPr algn="ctr"/>
                      <a:r>
                        <a:rPr lang="it-IT" sz="1400" dirty="0"/>
                        <a:t>1.291</a:t>
                      </a:r>
                      <a:endParaRPr lang="it-IT" sz="1400" dirty="0">
                        <a:latin typeface="+mj-lt"/>
                        <a:ea typeface="Yu Gothic" panose="020B0400000000000000" pitchFamily="34" charset="-128"/>
                      </a:endParaRPr>
                    </a:p>
                  </a:txBody>
                  <a:tcPr marL="98823" marR="98823" marT="33748" marB="33748" anchor="ctr"/>
                </a:tc>
                <a:extLst>
                  <a:ext uri="{0D108BD9-81ED-4DB2-BD59-A6C34878D82A}">
                    <a16:rowId xmlns:a16="http://schemas.microsoft.com/office/drawing/2014/main" val="3053270902"/>
                  </a:ext>
                </a:extLst>
              </a:tr>
              <a:tr h="555585">
                <a:tc>
                  <a:txBody>
                    <a:bodyPr/>
                    <a:lstStyle/>
                    <a:p>
                      <a:pPr algn="ctr"/>
                      <a:r>
                        <a:rPr lang="it-IT" sz="1400" dirty="0"/>
                        <a:t>DA 28000 A 55000</a:t>
                      </a:r>
                      <a:endParaRPr lang="it-IT" sz="1400" dirty="0">
                        <a:latin typeface="+mj-lt"/>
                        <a:ea typeface="Yu Gothic" panose="020B0400000000000000" pitchFamily="34" charset="-128"/>
                      </a:endParaRPr>
                    </a:p>
                  </a:txBody>
                  <a:tcPr marL="98823" marR="98823" marT="33748" marB="33748" anchor="ctr"/>
                </a:tc>
                <a:tc>
                  <a:txBody>
                    <a:bodyPr/>
                    <a:lstStyle/>
                    <a:p>
                      <a:pPr algn="ctr"/>
                      <a:r>
                        <a:rPr lang="it-IT" sz="1400" dirty="0"/>
                        <a:t>35%</a:t>
                      </a:r>
                      <a:endParaRPr lang="it-IT" sz="1400" dirty="0">
                        <a:latin typeface="+mj-lt"/>
                        <a:ea typeface="Yu Gothic" panose="020B0400000000000000" pitchFamily="34" charset="-128"/>
                      </a:endParaRPr>
                    </a:p>
                  </a:txBody>
                  <a:tcPr marL="98823" marR="98823" marT="33748" marB="33748" anchor="ctr"/>
                </a:tc>
                <a:tc>
                  <a:txBody>
                    <a:bodyPr/>
                    <a:lstStyle/>
                    <a:p>
                      <a:pPr algn="ctr"/>
                      <a:r>
                        <a:rPr lang="it-IT" sz="1400" dirty="0"/>
                        <a:t>350</a:t>
                      </a:r>
                      <a:endParaRPr lang="it-IT" sz="1400" dirty="0">
                        <a:latin typeface="+mj-lt"/>
                        <a:ea typeface="Yu Gothic" panose="020B0400000000000000" pitchFamily="34" charset="-128"/>
                      </a:endParaRPr>
                    </a:p>
                  </a:txBody>
                  <a:tcPr marL="98823" marR="98823" marT="33748" marB="33748" anchor="ctr"/>
                </a:tc>
                <a:tc>
                  <a:txBody>
                    <a:bodyPr/>
                    <a:lstStyle/>
                    <a:p>
                      <a:pPr algn="ctr"/>
                      <a:r>
                        <a:rPr lang="it-IT" sz="1400" dirty="0"/>
                        <a:t>1.807</a:t>
                      </a:r>
                      <a:endParaRPr lang="it-IT" sz="1400" dirty="0">
                        <a:latin typeface="+mj-lt"/>
                        <a:ea typeface="Yu Gothic" panose="020B0400000000000000" pitchFamily="34" charset="-128"/>
                      </a:endParaRPr>
                    </a:p>
                  </a:txBody>
                  <a:tcPr marL="98823" marR="98823" marT="33748" marB="33748" anchor="ctr"/>
                </a:tc>
                <a:extLst>
                  <a:ext uri="{0D108BD9-81ED-4DB2-BD59-A6C34878D82A}">
                    <a16:rowId xmlns:a16="http://schemas.microsoft.com/office/drawing/2014/main" val="3732205488"/>
                  </a:ext>
                </a:extLst>
              </a:tr>
              <a:tr h="497223">
                <a:tc>
                  <a:txBody>
                    <a:bodyPr/>
                    <a:lstStyle/>
                    <a:p>
                      <a:pPr algn="ctr"/>
                      <a:r>
                        <a:rPr lang="it-IT" sz="1400" dirty="0"/>
                        <a:t>DA 55000 A 75000</a:t>
                      </a:r>
                      <a:endParaRPr lang="it-IT" sz="1400" dirty="0">
                        <a:latin typeface="+mj-lt"/>
                        <a:ea typeface="Yu Gothic" panose="020B0400000000000000" pitchFamily="34" charset="-128"/>
                      </a:endParaRPr>
                    </a:p>
                  </a:txBody>
                  <a:tcPr marL="98823" marR="98823" marT="33748" marB="33748" anchor="ctr"/>
                </a:tc>
                <a:tc>
                  <a:txBody>
                    <a:bodyPr/>
                    <a:lstStyle/>
                    <a:p>
                      <a:pPr algn="ctr"/>
                      <a:r>
                        <a:rPr lang="it-IT" sz="1400" dirty="0"/>
                        <a:t>43%</a:t>
                      </a:r>
                      <a:endParaRPr lang="it-IT" sz="1400" dirty="0">
                        <a:latin typeface="+mj-lt"/>
                        <a:ea typeface="Yu Gothic" panose="020B0400000000000000" pitchFamily="34" charset="-128"/>
                      </a:endParaRPr>
                    </a:p>
                  </a:txBody>
                  <a:tcPr marL="98823" marR="98823" marT="33748" marB="33748" anchor="ctr"/>
                </a:tc>
                <a:tc>
                  <a:txBody>
                    <a:bodyPr/>
                    <a:lstStyle/>
                    <a:p>
                      <a:pPr algn="ctr"/>
                      <a:r>
                        <a:rPr lang="it-IT" sz="1400" dirty="0"/>
                        <a:t>430</a:t>
                      </a:r>
                      <a:endParaRPr lang="it-IT" sz="1400" dirty="0">
                        <a:latin typeface="+mj-lt"/>
                        <a:ea typeface="Yu Gothic" panose="020B0400000000000000" pitchFamily="34" charset="-128"/>
                      </a:endParaRPr>
                    </a:p>
                  </a:txBody>
                  <a:tcPr marL="98823" marR="98823" marT="33748" marB="33748" anchor="ctr"/>
                </a:tc>
                <a:tc>
                  <a:txBody>
                    <a:bodyPr/>
                    <a:lstStyle/>
                    <a:p>
                      <a:pPr algn="ctr"/>
                      <a:r>
                        <a:rPr lang="it-IT" sz="1400" dirty="0"/>
                        <a:t>2.220</a:t>
                      </a:r>
                      <a:endParaRPr lang="it-IT" sz="1400" dirty="0">
                        <a:latin typeface="+mj-lt"/>
                        <a:ea typeface="Yu Gothic" panose="020B0400000000000000" pitchFamily="34" charset="-128"/>
                      </a:endParaRPr>
                    </a:p>
                  </a:txBody>
                  <a:tcPr marL="98823" marR="98823" marT="33748" marB="33748" anchor="ctr"/>
                </a:tc>
                <a:extLst>
                  <a:ext uri="{0D108BD9-81ED-4DB2-BD59-A6C34878D82A}">
                    <a16:rowId xmlns:a16="http://schemas.microsoft.com/office/drawing/2014/main" val="2799709858"/>
                  </a:ext>
                </a:extLst>
              </a:tr>
            </a:tbl>
          </a:graphicData>
        </a:graphic>
      </p:graphicFrame>
      <p:graphicFrame>
        <p:nvGraphicFramePr>
          <p:cNvPr id="7" name="Segnaposto testo 2">
            <a:extLst>
              <a:ext uri="{FF2B5EF4-FFF2-40B4-BE49-F238E27FC236}">
                <a16:creationId xmlns:a16="http://schemas.microsoft.com/office/drawing/2014/main" id="{0094ADB4-94CA-46DC-B258-4FE3058608F5}"/>
              </a:ext>
            </a:extLst>
          </p:cNvPr>
          <p:cNvGraphicFramePr/>
          <p:nvPr>
            <p:extLst>
              <p:ext uri="{D42A27DB-BD31-4B8C-83A1-F6EECF244321}">
                <p14:modId xmlns:p14="http://schemas.microsoft.com/office/powerpoint/2010/main" val="2268370343"/>
              </p:ext>
            </p:extLst>
          </p:nvPr>
        </p:nvGraphicFramePr>
        <p:xfrm>
          <a:off x="9222657" y="195867"/>
          <a:ext cx="2469077" cy="6120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ttangolo 8">
            <a:extLst>
              <a:ext uri="{FF2B5EF4-FFF2-40B4-BE49-F238E27FC236}">
                <a16:creationId xmlns:a16="http://schemas.microsoft.com/office/drawing/2014/main" id="{09BC90E1-07FD-4097-8791-506FCEB229BA}"/>
              </a:ext>
            </a:extLst>
          </p:cNvPr>
          <p:cNvSpPr/>
          <p:nvPr/>
        </p:nvSpPr>
        <p:spPr>
          <a:xfrm>
            <a:off x="10052937" y="174790"/>
            <a:ext cx="1658462" cy="612058"/>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466451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E209E4-B947-4446-AD42-C1B3A0C1F583}"/>
              </a:ext>
            </a:extLst>
          </p:cNvPr>
          <p:cNvSpPr>
            <a:spLocks noGrp="1"/>
          </p:cNvSpPr>
          <p:nvPr>
            <p:ph type="title"/>
          </p:nvPr>
        </p:nvSpPr>
        <p:spPr/>
        <p:txBody>
          <a:bodyPr rtlCol="0"/>
          <a:lstStyle/>
          <a:p>
            <a:pPr rtl="0"/>
            <a:r>
              <a:rPr lang="it-IT" dirty="0"/>
              <a:t>Deducibilità fiscale contributi volontari</a:t>
            </a:r>
          </a:p>
        </p:txBody>
      </p:sp>
      <p:sp>
        <p:nvSpPr>
          <p:cNvPr id="12" name="Segnaposto contenuto 11">
            <a:extLst>
              <a:ext uri="{FF2B5EF4-FFF2-40B4-BE49-F238E27FC236}">
                <a16:creationId xmlns:a16="http://schemas.microsoft.com/office/drawing/2014/main" id="{3D88E8B5-C20C-47A1-9C22-B545284DA4A4}"/>
              </a:ext>
            </a:extLst>
          </p:cNvPr>
          <p:cNvSpPr>
            <a:spLocks noGrp="1"/>
          </p:cNvSpPr>
          <p:nvPr>
            <p:ph sz="half" idx="2"/>
          </p:nvPr>
        </p:nvSpPr>
        <p:spPr>
          <a:xfrm>
            <a:off x="1115567" y="2310891"/>
            <a:ext cx="9810579" cy="3707353"/>
          </a:xfrm>
        </p:spPr>
        <p:txBody>
          <a:bodyPr rtlCol="0">
            <a:normAutofit/>
          </a:bodyPr>
          <a:lstStyle/>
          <a:p>
            <a:pPr marL="0" indent="0" algn="ctr">
              <a:buNone/>
            </a:pPr>
            <a:r>
              <a:rPr lang="it-IT" sz="2800" dirty="0"/>
              <a:t>ESEMPIO</a:t>
            </a:r>
            <a:endParaRPr lang="it-IT" sz="1600" dirty="0"/>
          </a:p>
        </p:txBody>
      </p:sp>
      <p:sp>
        <p:nvSpPr>
          <p:cNvPr id="11" name="Segnaposto piè di pagina 4">
            <a:extLst>
              <a:ext uri="{FF2B5EF4-FFF2-40B4-BE49-F238E27FC236}">
                <a16:creationId xmlns:a16="http://schemas.microsoft.com/office/drawing/2014/main" id="{6A803AF1-C09B-4905-8AEE-15B680F6E7AE}"/>
              </a:ext>
            </a:extLst>
          </p:cNvPr>
          <p:cNvSpPr>
            <a:spLocks noGrp="1"/>
          </p:cNvSpPr>
          <p:nvPr>
            <p:ph type="ftr" sz="quarter" idx="11"/>
          </p:nvPr>
        </p:nvSpPr>
        <p:spPr/>
        <p:txBody>
          <a:bodyPr rtlCol="0"/>
          <a:lstStyle/>
          <a:p>
            <a:pPr rtl="0"/>
            <a:r>
              <a:rPr lang="it-IT" dirty="0"/>
              <a:t>Previdenza Complementare</a:t>
            </a:r>
          </a:p>
        </p:txBody>
      </p:sp>
      <p:sp>
        <p:nvSpPr>
          <p:cNvPr id="16" name="Segnaposto numero diapositiva 5">
            <a:extLst>
              <a:ext uri="{FF2B5EF4-FFF2-40B4-BE49-F238E27FC236}">
                <a16:creationId xmlns:a16="http://schemas.microsoft.com/office/drawing/2014/main" id="{1A06BCBE-7F1D-4794-A964-0B03C6178B08}"/>
              </a:ext>
            </a:extLst>
          </p:cNvPr>
          <p:cNvSpPr>
            <a:spLocks noGrp="1"/>
          </p:cNvSpPr>
          <p:nvPr>
            <p:ph type="sldNum" sz="quarter" idx="12"/>
          </p:nvPr>
        </p:nvSpPr>
        <p:spPr/>
        <p:txBody>
          <a:bodyPr rtlCol="0"/>
          <a:lstStyle/>
          <a:p>
            <a:pPr rtl="0"/>
            <a:fld id="{A65A5C87-DF58-40C8-B092-1DE63DB4547E}" type="slidenum">
              <a:rPr lang="it-IT" smtClean="0"/>
              <a:pPr rtl="0"/>
              <a:t>14</a:t>
            </a:fld>
            <a:endParaRPr lang="it-IT" dirty="0"/>
          </a:p>
        </p:txBody>
      </p:sp>
      <p:graphicFrame>
        <p:nvGraphicFramePr>
          <p:cNvPr id="6" name="Tabella 7">
            <a:extLst>
              <a:ext uri="{FF2B5EF4-FFF2-40B4-BE49-F238E27FC236}">
                <a16:creationId xmlns:a16="http://schemas.microsoft.com/office/drawing/2014/main" id="{C68B4154-CA04-4D5B-8E2A-3FED5EEE1F5F}"/>
              </a:ext>
            </a:extLst>
          </p:cNvPr>
          <p:cNvGraphicFramePr>
            <a:graphicFrameLocks noGrp="1"/>
          </p:cNvGraphicFramePr>
          <p:nvPr>
            <p:extLst>
              <p:ext uri="{D42A27DB-BD31-4B8C-83A1-F6EECF244321}">
                <p14:modId xmlns:p14="http://schemas.microsoft.com/office/powerpoint/2010/main" val="2483068121"/>
              </p:ext>
            </p:extLst>
          </p:nvPr>
        </p:nvGraphicFramePr>
        <p:xfrm>
          <a:off x="786054" y="2962106"/>
          <a:ext cx="10658805" cy="2544593"/>
        </p:xfrm>
        <a:graphic>
          <a:graphicData uri="http://schemas.openxmlformats.org/drawingml/2006/table">
            <a:tbl>
              <a:tblPr firstRow="1" bandRow="1">
                <a:tableStyleId>{5C22544A-7EE6-4342-B048-85BDC9FD1C3A}</a:tableStyleId>
              </a:tblPr>
              <a:tblGrid>
                <a:gridCol w="2664702">
                  <a:extLst>
                    <a:ext uri="{9D8B030D-6E8A-4147-A177-3AD203B41FA5}">
                      <a16:colId xmlns:a16="http://schemas.microsoft.com/office/drawing/2014/main" val="1197383093"/>
                    </a:ext>
                  </a:extLst>
                </a:gridCol>
                <a:gridCol w="2664702">
                  <a:extLst>
                    <a:ext uri="{9D8B030D-6E8A-4147-A177-3AD203B41FA5}">
                      <a16:colId xmlns:a16="http://schemas.microsoft.com/office/drawing/2014/main" val="1397726258"/>
                    </a:ext>
                  </a:extLst>
                </a:gridCol>
                <a:gridCol w="2911490">
                  <a:extLst>
                    <a:ext uri="{9D8B030D-6E8A-4147-A177-3AD203B41FA5}">
                      <a16:colId xmlns:a16="http://schemas.microsoft.com/office/drawing/2014/main" val="1655527013"/>
                    </a:ext>
                  </a:extLst>
                </a:gridCol>
                <a:gridCol w="2417911">
                  <a:extLst>
                    <a:ext uri="{9D8B030D-6E8A-4147-A177-3AD203B41FA5}">
                      <a16:colId xmlns:a16="http://schemas.microsoft.com/office/drawing/2014/main" val="190037950"/>
                    </a:ext>
                  </a:extLst>
                </a:gridCol>
              </a:tblGrid>
              <a:tr h="578734">
                <a:tc>
                  <a:txBody>
                    <a:bodyPr/>
                    <a:lstStyle/>
                    <a:p>
                      <a:pPr algn="ctr"/>
                      <a:r>
                        <a:rPr lang="it-IT" sz="1400" dirty="0">
                          <a:solidFill>
                            <a:schemeClr val="bg1"/>
                          </a:solidFill>
                        </a:rPr>
                        <a:t>REDDITO LORDO</a:t>
                      </a:r>
                      <a:endParaRPr lang="it-IT" sz="1400" dirty="0">
                        <a:solidFill>
                          <a:schemeClr val="bg1"/>
                        </a:solidFill>
                        <a:latin typeface="+mj-lt"/>
                        <a:ea typeface="Yu Gothic" panose="020B0400000000000000" pitchFamily="34" charset="-128"/>
                      </a:endParaRPr>
                    </a:p>
                  </a:txBody>
                  <a:tcPr marL="99811" marR="99811" marT="33748" marB="33748" anchor="ctr"/>
                </a:tc>
                <a:tc>
                  <a:txBody>
                    <a:bodyPr/>
                    <a:lstStyle/>
                    <a:p>
                      <a:pPr algn="ctr"/>
                      <a:r>
                        <a:rPr lang="it-IT" sz="1400" dirty="0">
                          <a:solidFill>
                            <a:schemeClr val="bg1"/>
                          </a:solidFill>
                        </a:rPr>
                        <a:t>ALIQUOTA IRPEF</a:t>
                      </a:r>
                      <a:endParaRPr lang="it-IT" sz="1400" dirty="0">
                        <a:solidFill>
                          <a:schemeClr val="bg1"/>
                        </a:solidFill>
                        <a:latin typeface="+mj-lt"/>
                        <a:ea typeface="Yu Gothic" panose="020B0400000000000000" pitchFamily="34" charset="-128"/>
                      </a:endParaRPr>
                    </a:p>
                  </a:txBody>
                  <a:tcPr marL="99811" marR="99811" marT="33748" marB="33748" anchor="ctr"/>
                </a:tc>
                <a:tc>
                  <a:txBody>
                    <a:bodyPr/>
                    <a:lstStyle/>
                    <a:p>
                      <a:pPr algn="ctr"/>
                      <a:r>
                        <a:rPr lang="it-IT" sz="1400" dirty="0">
                          <a:solidFill>
                            <a:schemeClr val="bg1"/>
                          </a:solidFill>
                        </a:rPr>
                        <a:t>RISPARMIO OGNI 1000 EURO VERSATI</a:t>
                      </a:r>
                      <a:endParaRPr lang="it-IT" sz="1400" dirty="0">
                        <a:solidFill>
                          <a:schemeClr val="bg1"/>
                        </a:solidFill>
                        <a:latin typeface="+mj-lt"/>
                        <a:ea typeface="Yu Gothic" panose="020B0400000000000000" pitchFamily="34" charset="-128"/>
                      </a:endParaRPr>
                    </a:p>
                  </a:txBody>
                  <a:tcPr marL="99811" marR="99811" marT="33748" marB="33748" anchor="ctr"/>
                </a:tc>
                <a:tc>
                  <a:txBody>
                    <a:bodyPr/>
                    <a:lstStyle/>
                    <a:p>
                      <a:pPr algn="ctr"/>
                      <a:r>
                        <a:rPr lang="it-IT" sz="1400" dirty="0">
                          <a:solidFill>
                            <a:schemeClr val="bg1"/>
                          </a:solidFill>
                        </a:rPr>
                        <a:t>RISPARMIO MASSIMO</a:t>
                      </a:r>
                      <a:endParaRPr lang="it-IT" sz="1400" dirty="0">
                        <a:solidFill>
                          <a:schemeClr val="bg1"/>
                        </a:solidFill>
                        <a:latin typeface="+mj-lt"/>
                        <a:ea typeface="Yu Gothic" panose="020B0400000000000000" pitchFamily="34" charset="-128"/>
                      </a:endParaRPr>
                    </a:p>
                  </a:txBody>
                  <a:tcPr marL="99811" marR="99811" marT="33748" marB="33748" anchor="ctr"/>
                </a:tc>
                <a:extLst>
                  <a:ext uri="{0D108BD9-81ED-4DB2-BD59-A6C34878D82A}">
                    <a16:rowId xmlns:a16="http://schemas.microsoft.com/office/drawing/2014/main" val="4201286247"/>
                  </a:ext>
                </a:extLst>
              </a:tr>
              <a:tr h="387918">
                <a:tc>
                  <a:txBody>
                    <a:bodyPr/>
                    <a:lstStyle/>
                    <a:p>
                      <a:pPr algn="ctr"/>
                      <a:r>
                        <a:rPr lang="it-IT" sz="1400" dirty="0"/>
                        <a:t>FINO A 15000</a:t>
                      </a:r>
                      <a:endParaRPr lang="it-IT" sz="1400" dirty="0">
                        <a:latin typeface="+mj-lt"/>
                        <a:ea typeface="Yu Gothic" panose="020B0400000000000000" pitchFamily="34" charset="-128"/>
                      </a:endParaRPr>
                    </a:p>
                  </a:txBody>
                  <a:tcPr marL="99811" marR="99811" marT="33748" marB="33748" anchor="ctr"/>
                </a:tc>
                <a:tc>
                  <a:txBody>
                    <a:bodyPr/>
                    <a:lstStyle/>
                    <a:p>
                      <a:pPr algn="ctr"/>
                      <a:r>
                        <a:rPr lang="it-IT" sz="1400" dirty="0"/>
                        <a:t>23%</a:t>
                      </a:r>
                      <a:endParaRPr lang="it-IT" sz="1400" dirty="0">
                        <a:latin typeface="+mj-lt"/>
                        <a:ea typeface="Yu Gothic" panose="020B0400000000000000" pitchFamily="34" charset="-128"/>
                      </a:endParaRPr>
                    </a:p>
                  </a:txBody>
                  <a:tcPr marL="99811" marR="99811" marT="33748" marB="33748" anchor="ctr"/>
                </a:tc>
                <a:tc>
                  <a:txBody>
                    <a:bodyPr/>
                    <a:lstStyle/>
                    <a:p>
                      <a:pPr algn="ctr"/>
                      <a:r>
                        <a:rPr lang="it-IT" sz="1400" dirty="0"/>
                        <a:t>230</a:t>
                      </a:r>
                      <a:endParaRPr lang="it-IT" sz="1400" dirty="0">
                        <a:latin typeface="+mj-lt"/>
                        <a:ea typeface="Yu Gothic" panose="020B0400000000000000" pitchFamily="34" charset="-128"/>
                      </a:endParaRPr>
                    </a:p>
                  </a:txBody>
                  <a:tcPr marL="99811" marR="99811" marT="33748" marB="33748" anchor="ctr"/>
                </a:tc>
                <a:tc>
                  <a:txBody>
                    <a:bodyPr/>
                    <a:lstStyle/>
                    <a:p>
                      <a:pPr algn="ctr"/>
                      <a:r>
                        <a:rPr lang="it-IT" sz="1400" dirty="0"/>
                        <a:t>1.188</a:t>
                      </a:r>
                      <a:endParaRPr lang="it-IT" sz="1400" dirty="0">
                        <a:latin typeface="+mj-lt"/>
                        <a:ea typeface="Yu Gothic" panose="020B0400000000000000" pitchFamily="34" charset="-128"/>
                      </a:endParaRPr>
                    </a:p>
                  </a:txBody>
                  <a:tcPr marL="99811" marR="99811" marT="33748" marB="33748" anchor="ctr"/>
                </a:tc>
                <a:extLst>
                  <a:ext uri="{0D108BD9-81ED-4DB2-BD59-A6C34878D82A}">
                    <a16:rowId xmlns:a16="http://schemas.microsoft.com/office/drawing/2014/main" val="3104161355"/>
                  </a:ext>
                </a:extLst>
              </a:tr>
              <a:tr h="525133">
                <a:tc>
                  <a:txBody>
                    <a:bodyPr/>
                    <a:lstStyle/>
                    <a:p>
                      <a:pPr algn="ctr"/>
                      <a:r>
                        <a:rPr lang="it-IT" sz="1400" dirty="0"/>
                        <a:t>DA 15000 A 28000</a:t>
                      </a:r>
                      <a:endParaRPr lang="it-IT" sz="1400" dirty="0">
                        <a:latin typeface="+mj-lt"/>
                        <a:ea typeface="Yu Gothic" panose="020B0400000000000000" pitchFamily="34" charset="-128"/>
                      </a:endParaRPr>
                    </a:p>
                  </a:txBody>
                  <a:tcPr marL="99811" marR="99811" marT="33748" marB="33748" anchor="ctr"/>
                </a:tc>
                <a:tc>
                  <a:txBody>
                    <a:bodyPr/>
                    <a:lstStyle/>
                    <a:p>
                      <a:pPr algn="ctr"/>
                      <a:r>
                        <a:rPr lang="it-IT" sz="1400" dirty="0"/>
                        <a:t>25%</a:t>
                      </a:r>
                      <a:endParaRPr lang="it-IT" sz="1400" dirty="0">
                        <a:latin typeface="+mj-lt"/>
                        <a:ea typeface="Yu Gothic" panose="020B0400000000000000" pitchFamily="34" charset="-128"/>
                      </a:endParaRPr>
                    </a:p>
                  </a:txBody>
                  <a:tcPr marL="99811" marR="99811" marT="33748" marB="33748" anchor="ctr"/>
                </a:tc>
                <a:tc>
                  <a:txBody>
                    <a:bodyPr/>
                    <a:lstStyle/>
                    <a:p>
                      <a:pPr algn="ctr"/>
                      <a:r>
                        <a:rPr lang="it-IT" sz="1400" dirty="0"/>
                        <a:t>250</a:t>
                      </a:r>
                      <a:endParaRPr lang="it-IT" sz="1400" dirty="0">
                        <a:latin typeface="+mj-lt"/>
                        <a:ea typeface="Yu Gothic" panose="020B0400000000000000" pitchFamily="34" charset="-128"/>
                      </a:endParaRPr>
                    </a:p>
                  </a:txBody>
                  <a:tcPr marL="99811" marR="99811" marT="33748" marB="33748" anchor="ctr"/>
                </a:tc>
                <a:tc>
                  <a:txBody>
                    <a:bodyPr/>
                    <a:lstStyle/>
                    <a:p>
                      <a:pPr algn="ctr"/>
                      <a:r>
                        <a:rPr lang="it-IT" sz="1400" dirty="0"/>
                        <a:t>1.291</a:t>
                      </a:r>
                      <a:endParaRPr lang="it-IT" sz="1400" dirty="0">
                        <a:latin typeface="+mj-lt"/>
                        <a:ea typeface="Yu Gothic" panose="020B0400000000000000" pitchFamily="34" charset="-128"/>
                      </a:endParaRPr>
                    </a:p>
                  </a:txBody>
                  <a:tcPr marL="99811" marR="99811" marT="33748" marB="33748" anchor="ctr"/>
                </a:tc>
                <a:extLst>
                  <a:ext uri="{0D108BD9-81ED-4DB2-BD59-A6C34878D82A}">
                    <a16:rowId xmlns:a16="http://schemas.microsoft.com/office/drawing/2014/main" val="3053270902"/>
                  </a:ext>
                </a:extLst>
              </a:tr>
              <a:tr h="555585">
                <a:tc>
                  <a:txBody>
                    <a:bodyPr/>
                    <a:lstStyle/>
                    <a:p>
                      <a:pPr algn="ctr"/>
                      <a:r>
                        <a:rPr lang="it-IT" sz="1400" dirty="0"/>
                        <a:t>DA 28000 A 55000</a:t>
                      </a:r>
                      <a:endParaRPr lang="it-IT" sz="1400" dirty="0">
                        <a:latin typeface="+mj-lt"/>
                        <a:ea typeface="Yu Gothic" panose="020B0400000000000000" pitchFamily="34" charset="-128"/>
                      </a:endParaRPr>
                    </a:p>
                  </a:txBody>
                  <a:tcPr marL="99811" marR="99811" marT="33748" marB="33748" anchor="ctr"/>
                </a:tc>
                <a:tc>
                  <a:txBody>
                    <a:bodyPr/>
                    <a:lstStyle/>
                    <a:p>
                      <a:pPr algn="ctr"/>
                      <a:r>
                        <a:rPr lang="it-IT" sz="1400" dirty="0"/>
                        <a:t>35%</a:t>
                      </a:r>
                      <a:endParaRPr lang="it-IT" sz="1400" dirty="0">
                        <a:latin typeface="+mj-lt"/>
                        <a:ea typeface="Yu Gothic" panose="020B0400000000000000" pitchFamily="34" charset="-128"/>
                      </a:endParaRPr>
                    </a:p>
                  </a:txBody>
                  <a:tcPr marL="99811" marR="99811" marT="33748" marB="33748" anchor="ctr"/>
                </a:tc>
                <a:tc>
                  <a:txBody>
                    <a:bodyPr/>
                    <a:lstStyle/>
                    <a:p>
                      <a:pPr algn="ctr"/>
                      <a:r>
                        <a:rPr lang="it-IT" sz="1400" dirty="0"/>
                        <a:t>350</a:t>
                      </a:r>
                      <a:endParaRPr lang="it-IT" sz="1400" dirty="0">
                        <a:latin typeface="+mj-lt"/>
                        <a:ea typeface="Yu Gothic" panose="020B0400000000000000" pitchFamily="34" charset="-128"/>
                      </a:endParaRPr>
                    </a:p>
                  </a:txBody>
                  <a:tcPr marL="99811" marR="99811" marT="33748" marB="33748" anchor="ctr"/>
                </a:tc>
                <a:tc>
                  <a:txBody>
                    <a:bodyPr/>
                    <a:lstStyle/>
                    <a:p>
                      <a:pPr algn="ctr"/>
                      <a:r>
                        <a:rPr lang="it-IT" sz="1400" dirty="0"/>
                        <a:t>1.807</a:t>
                      </a:r>
                      <a:endParaRPr lang="it-IT" sz="1400" dirty="0">
                        <a:latin typeface="+mj-lt"/>
                        <a:ea typeface="Yu Gothic" panose="020B0400000000000000" pitchFamily="34" charset="-128"/>
                      </a:endParaRPr>
                    </a:p>
                  </a:txBody>
                  <a:tcPr marL="99811" marR="99811" marT="33748" marB="33748" anchor="ctr"/>
                </a:tc>
                <a:extLst>
                  <a:ext uri="{0D108BD9-81ED-4DB2-BD59-A6C34878D82A}">
                    <a16:rowId xmlns:a16="http://schemas.microsoft.com/office/drawing/2014/main" val="3732205488"/>
                  </a:ext>
                </a:extLst>
              </a:tr>
              <a:tr h="497223">
                <a:tc>
                  <a:txBody>
                    <a:bodyPr/>
                    <a:lstStyle/>
                    <a:p>
                      <a:pPr algn="ctr"/>
                      <a:r>
                        <a:rPr lang="it-IT" sz="1400" dirty="0"/>
                        <a:t>DA 55000 A 75000</a:t>
                      </a:r>
                      <a:endParaRPr lang="it-IT" sz="1400" dirty="0">
                        <a:latin typeface="+mj-lt"/>
                        <a:ea typeface="Yu Gothic" panose="020B0400000000000000" pitchFamily="34" charset="-128"/>
                      </a:endParaRPr>
                    </a:p>
                  </a:txBody>
                  <a:tcPr marL="99811" marR="99811" marT="33748" marB="33748" anchor="ctr"/>
                </a:tc>
                <a:tc>
                  <a:txBody>
                    <a:bodyPr/>
                    <a:lstStyle/>
                    <a:p>
                      <a:pPr algn="ctr"/>
                      <a:r>
                        <a:rPr lang="it-IT" sz="1400" dirty="0"/>
                        <a:t>43%</a:t>
                      </a:r>
                      <a:endParaRPr lang="it-IT" sz="1400" dirty="0">
                        <a:latin typeface="+mj-lt"/>
                        <a:ea typeface="Yu Gothic" panose="020B0400000000000000" pitchFamily="34" charset="-128"/>
                      </a:endParaRPr>
                    </a:p>
                  </a:txBody>
                  <a:tcPr marL="99811" marR="99811" marT="33748" marB="33748" anchor="ctr"/>
                </a:tc>
                <a:tc>
                  <a:txBody>
                    <a:bodyPr/>
                    <a:lstStyle/>
                    <a:p>
                      <a:pPr algn="ctr"/>
                      <a:r>
                        <a:rPr lang="it-IT" sz="1400" dirty="0"/>
                        <a:t>430</a:t>
                      </a:r>
                      <a:endParaRPr lang="it-IT" sz="1400" dirty="0">
                        <a:latin typeface="+mj-lt"/>
                        <a:ea typeface="Yu Gothic" panose="020B0400000000000000" pitchFamily="34" charset="-128"/>
                      </a:endParaRPr>
                    </a:p>
                  </a:txBody>
                  <a:tcPr marL="99811" marR="99811" marT="33748" marB="33748" anchor="ctr"/>
                </a:tc>
                <a:tc>
                  <a:txBody>
                    <a:bodyPr/>
                    <a:lstStyle/>
                    <a:p>
                      <a:pPr algn="ctr"/>
                      <a:r>
                        <a:rPr lang="it-IT" sz="1400" dirty="0"/>
                        <a:t>2.220</a:t>
                      </a:r>
                      <a:endParaRPr lang="it-IT" sz="1400" dirty="0">
                        <a:latin typeface="+mj-lt"/>
                        <a:ea typeface="Yu Gothic" panose="020B0400000000000000" pitchFamily="34" charset="-128"/>
                      </a:endParaRPr>
                    </a:p>
                  </a:txBody>
                  <a:tcPr marL="99811" marR="99811" marT="33748" marB="33748" anchor="ctr"/>
                </a:tc>
                <a:extLst>
                  <a:ext uri="{0D108BD9-81ED-4DB2-BD59-A6C34878D82A}">
                    <a16:rowId xmlns:a16="http://schemas.microsoft.com/office/drawing/2014/main" val="2799709858"/>
                  </a:ext>
                </a:extLst>
              </a:tr>
            </a:tbl>
          </a:graphicData>
        </a:graphic>
      </p:graphicFrame>
      <p:graphicFrame>
        <p:nvGraphicFramePr>
          <p:cNvPr id="7" name="Segnaposto testo 2">
            <a:extLst>
              <a:ext uri="{FF2B5EF4-FFF2-40B4-BE49-F238E27FC236}">
                <a16:creationId xmlns:a16="http://schemas.microsoft.com/office/drawing/2014/main" id="{2B52E801-25C2-416C-BCED-743E572334E7}"/>
              </a:ext>
            </a:extLst>
          </p:cNvPr>
          <p:cNvGraphicFramePr/>
          <p:nvPr>
            <p:extLst>
              <p:ext uri="{D42A27DB-BD31-4B8C-83A1-F6EECF244321}">
                <p14:modId xmlns:p14="http://schemas.microsoft.com/office/powerpoint/2010/main" val="4233760773"/>
              </p:ext>
            </p:extLst>
          </p:nvPr>
        </p:nvGraphicFramePr>
        <p:xfrm>
          <a:off x="9222657" y="195867"/>
          <a:ext cx="2469077" cy="6120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ttangolo 7">
            <a:extLst>
              <a:ext uri="{FF2B5EF4-FFF2-40B4-BE49-F238E27FC236}">
                <a16:creationId xmlns:a16="http://schemas.microsoft.com/office/drawing/2014/main" id="{7E31B3EA-1C4A-42EB-A50B-BB35349787F6}"/>
              </a:ext>
            </a:extLst>
          </p:cNvPr>
          <p:cNvSpPr/>
          <p:nvPr/>
        </p:nvSpPr>
        <p:spPr>
          <a:xfrm>
            <a:off x="10052937" y="204285"/>
            <a:ext cx="1658462" cy="612058"/>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832531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E209E4-B947-4446-AD42-C1B3A0C1F583}"/>
              </a:ext>
            </a:extLst>
          </p:cNvPr>
          <p:cNvSpPr>
            <a:spLocks noGrp="1"/>
          </p:cNvSpPr>
          <p:nvPr>
            <p:ph type="title"/>
          </p:nvPr>
        </p:nvSpPr>
        <p:spPr/>
        <p:txBody>
          <a:bodyPr rtlCol="0">
            <a:normAutofit fontScale="90000"/>
          </a:bodyPr>
          <a:lstStyle/>
          <a:p>
            <a:pPr rtl="0"/>
            <a:r>
              <a:rPr lang="it-IT" dirty="0"/>
              <a:t>Tassazione agevolata in fase di prestazione Tfr</a:t>
            </a:r>
          </a:p>
        </p:txBody>
      </p:sp>
      <p:sp>
        <p:nvSpPr>
          <p:cNvPr id="12" name="Segnaposto contenuto 11">
            <a:extLst>
              <a:ext uri="{FF2B5EF4-FFF2-40B4-BE49-F238E27FC236}">
                <a16:creationId xmlns:a16="http://schemas.microsoft.com/office/drawing/2014/main" id="{3D88E8B5-C20C-47A1-9C22-B545284DA4A4}"/>
              </a:ext>
            </a:extLst>
          </p:cNvPr>
          <p:cNvSpPr>
            <a:spLocks noGrp="1"/>
          </p:cNvSpPr>
          <p:nvPr>
            <p:ph sz="half" idx="2"/>
          </p:nvPr>
        </p:nvSpPr>
        <p:spPr>
          <a:xfrm>
            <a:off x="1115567" y="2310891"/>
            <a:ext cx="9810579" cy="3707353"/>
          </a:xfrm>
        </p:spPr>
        <p:txBody>
          <a:bodyPr rtlCol="0">
            <a:normAutofit/>
          </a:bodyPr>
          <a:lstStyle/>
          <a:p>
            <a:pPr marL="0" indent="0" algn="ctr">
              <a:buNone/>
            </a:pPr>
            <a:r>
              <a:rPr lang="it-IT" sz="1600" dirty="0"/>
              <a:t>Arrivati al momento del pensionamento avremo una tassazione agevolata della posizione maturata. L’aliquota decresce dello 0,30%, partendo dal 15%, ogni anno dopo il quindicesimo, fino a scendere alla minima del 9% dopo 35 anni di adesione</a:t>
            </a:r>
          </a:p>
          <a:p>
            <a:pPr marL="0" indent="0" algn="ctr">
              <a:buNone/>
            </a:pPr>
            <a:endParaRPr lang="it-IT" sz="1600" dirty="0"/>
          </a:p>
          <a:p>
            <a:pPr marL="0" indent="0" algn="ctr">
              <a:buNone/>
            </a:pPr>
            <a:endParaRPr lang="it-IT" sz="1600" dirty="0"/>
          </a:p>
        </p:txBody>
      </p:sp>
      <p:sp>
        <p:nvSpPr>
          <p:cNvPr id="11" name="Segnaposto piè di pagina 4">
            <a:extLst>
              <a:ext uri="{FF2B5EF4-FFF2-40B4-BE49-F238E27FC236}">
                <a16:creationId xmlns:a16="http://schemas.microsoft.com/office/drawing/2014/main" id="{6A803AF1-C09B-4905-8AEE-15B680F6E7AE}"/>
              </a:ext>
            </a:extLst>
          </p:cNvPr>
          <p:cNvSpPr>
            <a:spLocks noGrp="1"/>
          </p:cNvSpPr>
          <p:nvPr>
            <p:ph type="ftr" sz="quarter" idx="11"/>
          </p:nvPr>
        </p:nvSpPr>
        <p:spPr/>
        <p:txBody>
          <a:bodyPr rtlCol="0"/>
          <a:lstStyle/>
          <a:p>
            <a:pPr rtl="0"/>
            <a:r>
              <a:rPr lang="it-IT" dirty="0"/>
              <a:t>Previdenza Complementare</a:t>
            </a:r>
          </a:p>
        </p:txBody>
      </p:sp>
      <p:sp>
        <p:nvSpPr>
          <p:cNvPr id="16" name="Segnaposto numero diapositiva 5">
            <a:extLst>
              <a:ext uri="{FF2B5EF4-FFF2-40B4-BE49-F238E27FC236}">
                <a16:creationId xmlns:a16="http://schemas.microsoft.com/office/drawing/2014/main" id="{1A06BCBE-7F1D-4794-A964-0B03C6178B08}"/>
              </a:ext>
            </a:extLst>
          </p:cNvPr>
          <p:cNvSpPr>
            <a:spLocks noGrp="1"/>
          </p:cNvSpPr>
          <p:nvPr>
            <p:ph type="sldNum" sz="quarter" idx="12"/>
          </p:nvPr>
        </p:nvSpPr>
        <p:spPr/>
        <p:txBody>
          <a:bodyPr rtlCol="0"/>
          <a:lstStyle/>
          <a:p>
            <a:pPr rtl="0"/>
            <a:fld id="{A65A5C87-DF58-40C8-B092-1DE63DB4547E}" type="slidenum">
              <a:rPr lang="it-IT" smtClean="0"/>
              <a:pPr rtl="0"/>
              <a:t>15</a:t>
            </a:fld>
            <a:endParaRPr lang="it-IT" dirty="0"/>
          </a:p>
        </p:txBody>
      </p:sp>
      <p:graphicFrame>
        <p:nvGraphicFramePr>
          <p:cNvPr id="3" name="Tabella 3">
            <a:extLst>
              <a:ext uri="{FF2B5EF4-FFF2-40B4-BE49-F238E27FC236}">
                <a16:creationId xmlns:a16="http://schemas.microsoft.com/office/drawing/2014/main" id="{5F8F5DED-C07F-40B7-9617-8FE0146800A7}"/>
              </a:ext>
            </a:extLst>
          </p:cNvPr>
          <p:cNvGraphicFramePr>
            <a:graphicFrameLocks noGrp="1"/>
          </p:cNvGraphicFramePr>
          <p:nvPr>
            <p:extLst>
              <p:ext uri="{D42A27DB-BD31-4B8C-83A1-F6EECF244321}">
                <p14:modId xmlns:p14="http://schemas.microsoft.com/office/powerpoint/2010/main" val="1149473623"/>
              </p:ext>
            </p:extLst>
          </p:nvPr>
        </p:nvGraphicFramePr>
        <p:xfrm>
          <a:off x="2032000" y="3182948"/>
          <a:ext cx="8127999" cy="2742738"/>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113602215"/>
                    </a:ext>
                  </a:extLst>
                </a:gridCol>
                <a:gridCol w="2709333">
                  <a:extLst>
                    <a:ext uri="{9D8B030D-6E8A-4147-A177-3AD203B41FA5}">
                      <a16:colId xmlns:a16="http://schemas.microsoft.com/office/drawing/2014/main" val="211769547"/>
                    </a:ext>
                  </a:extLst>
                </a:gridCol>
                <a:gridCol w="2709333">
                  <a:extLst>
                    <a:ext uri="{9D8B030D-6E8A-4147-A177-3AD203B41FA5}">
                      <a16:colId xmlns:a16="http://schemas.microsoft.com/office/drawing/2014/main" val="1034687842"/>
                    </a:ext>
                  </a:extLst>
                </a:gridCol>
              </a:tblGrid>
              <a:tr h="522778">
                <a:tc>
                  <a:txBody>
                    <a:bodyPr/>
                    <a:lstStyle/>
                    <a:p>
                      <a:pPr algn="ctr"/>
                      <a:r>
                        <a:rPr lang="it-IT" dirty="0"/>
                        <a:t>REDDITO</a:t>
                      </a:r>
                    </a:p>
                  </a:txBody>
                  <a:tcPr/>
                </a:tc>
                <a:tc>
                  <a:txBody>
                    <a:bodyPr/>
                    <a:lstStyle/>
                    <a:p>
                      <a:pPr algn="ctr"/>
                      <a:r>
                        <a:rPr lang="it-IT" dirty="0"/>
                        <a:t>AZIENDA</a:t>
                      </a:r>
                    </a:p>
                  </a:txBody>
                  <a:tcPr/>
                </a:tc>
                <a:tc>
                  <a:txBody>
                    <a:bodyPr/>
                    <a:lstStyle/>
                    <a:p>
                      <a:pPr algn="ctr"/>
                      <a:r>
                        <a:rPr lang="it-IT" dirty="0"/>
                        <a:t>FONDO PENSIONE*</a:t>
                      </a:r>
                    </a:p>
                  </a:txBody>
                  <a:tcPr/>
                </a:tc>
                <a:extLst>
                  <a:ext uri="{0D108BD9-81ED-4DB2-BD59-A6C34878D82A}">
                    <a16:rowId xmlns:a16="http://schemas.microsoft.com/office/drawing/2014/main" val="1213681372"/>
                  </a:ext>
                </a:extLst>
              </a:tr>
              <a:tr h="370840">
                <a:tc>
                  <a:txBody>
                    <a:bodyPr/>
                    <a:lstStyle/>
                    <a:p>
                      <a:pPr algn="ctr"/>
                      <a:r>
                        <a:rPr lang="it-IT" dirty="0"/>
                        <a:t>15.000</a:t>
                      </a:r>
                    </a:p>
                  </a:txBody>
                  <a:tcPr/>
                </a:tc>
                <a:tc>
                  <a:txBody>
                    <a:bodyPr/>
                    <a:lstStyle/>
                    <a:p>
                      <a:pPr algn="ctr"/>
                      <a:r>
                        <a:rPr lang="it-IT" dirty="0"/>
                        <a:t>23%</a:t>
                      </a:r>
                    </a:p>
                  </a:txBody>
                  <a:tcPr/>
                </a:tc>
                <a:tc>
                  <a:txBody>
                    <a:bodyPr/>
                    <a:lstStyle/>
                    <a:p>
                      <a:pPr algn="ctr"/>
                      <a:r>
                        <a:rPr lang="it-IT" dirty="0"/>
                        <a:t>15%-9%</a:t>
                      </a:r>
                    </a:p>
                  </a:txBody>
                  <a:tcPr/>
                </a:tc>
                <a:extLst>
                  <a:ext uri="{0D108BD9-81ED-4DB2-BD59-A6C34878D82A}">
                    <a16:rowId xmlns:a16="http://schemas.microsoft.com/office/drawing/2014/main" val="676554683"/>
                  </a:ext>
                </a:extLst>
              </a:tr>
              <a:tr h="370840">
                <a:tc>
                  <a:txBody>
                    <a:bodyPr/>
                    <a:lstStyle/>
                    <a:p>
                      <a:pPr algn="ctr"/>
                      <a:r>
                        <a:rPr lang="it-IT" dirty="0"/>
                        <a:t>20.000</a:t>
                      </a:r>
                    </a:p>
                  </a:txBody>
                  <a:tcPr/>
                </a:tc>
                <a:tc>
                  <a:txBody>
                    <a:bodyPr/>
                    <a:lstStyle/>
                    <a:p>
                      <a:pPr algn="ctr"/>
                      <a:r>
                        <a:rPr lang="it-IT" dirty="0"/>
                        <a:t>23,4%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dirty="0"/>
                        <a:t>15%-9%</a:t>
                      </a:r>
                    </a:p>
                  </a:txBody>
                  <a:tcPr/>
                </a:tc>
                <a:extLst>
                  <a:ext uri="{0D108BD9-81ED-4DB2-BD59-A6C34878D82A}">
                    <a16:rowId xmlns:a16="http://schemas.microsoft.com/office/drawing/2014/main" val="2402889626"/>
                  </a:ext>
                </a:extLst>
              </a:tr>
              <a:tr h="370840">
                <a:tc>
                  <a:txBody>
                    <a:bodyPr/>
                    <a:lstStyle/>
                    <a:p>
                      <a:pPr algn="ctr"/>
                      <a:r>
                        <a:rPr lang="it-IT" dirty="0"/>
                        <a:t>25.000</a:t>
                      </a:r>
                    </a:p>
                  </a:txBody>
                  <a:tcPr/>
                </a:tc>
                <a:tc>
                  <a:txBody>
                    <a:bodyPr/>
                    <a:lstStyle/>
                    <a:p>
                      <a:pPr algn="ctr"/>
                      <a:r>
                        <a:rPr lang="it-IT" dirty="0"/>
                        <a:t>24,1%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dirty="0"/>
                        <a:t>15%-9%</a:t>
                      </a:r>
                    </a:p>
                  </a:txBody>
                  <a:tcPr/>
                </a:tc>
                <a:extLst>
                  <a:ext uri="{0D108BD9-81ED-4DB2-BD59-A6C34878D82A}">
                    <a16:rowId xmlns:a16="http://schemas.microsoft.com/office/drawing/2014/main" val="2136869155"/>
                  </a:ext>
                </a:extLst>
              </a:tr>
              <a:tr h="370840">
                <a:tc>
                  <a:txBody>
                    <a:bodyPr/>
                    <a:lstStyle/>
                    <a:p>
                      <a:pPr algn="ctr"/>
                      <a:r>
                        <a:rPr lang="it-IT" dirty="0"/>
                        <a:t>35.000</a:t>
                      </a:r>
                    </a:p>
                  </a:txBody>
                  <a:tcPr/>
                </a:tc>
                <a:tc>
                  <a:txBody>
                    <a:bodyPr/>
                    <a:lstStyle/>
                    <a:p>
                      <a:pPr algn="ctr"/>
                      <a:r>
                        <a:rPr lang="it-IT" dirty="0"/>
                        <a:t>25,3%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dirty="0"/>
                        <a:t>15%-9%</a:t>
                      </a:r>
                    </a:p>
                  </a:txBody>
                  <a:tcPr/>
                </a:tc>
                <a:extLst>
                  <a:ext uri="{0D108BD9-81ED-4DB2-BD59-A6C34878D82A}">
                    <a16:rowId xmlns:a16="http://schemas.microsoft.com/office/drawing/2014/main" val="774925361"/>
                  </a:ext>
                </a:extLst>
              </a:tr>
              <a:tr h="185019">
                <a:tc>
                  <a:txBody>
                    <a:bodyPr/>
                    <a:lstStyle/>
                    <a:p>
                      <a:pPr algn="ctr"/>
                      <a:r>
                        <a:rPr lang="it-IT" dirty="0"/>
                        <a:t>50.000</a:t>
                      </a:r>
                    </a:p>
                  </a:txBody>
                  <a:tcPr/>
                </a:tc>
                <a:tc>
                  <a:txBody>
                    <a:bodyPr/>
                    <a:lstStyle/>
                    <a:p>
                      <a:pPr algn="ctr"/>
                      <a:r>
                        <a:rPr lang="it-IT" dirty="0"/>
                        <a:t>29,1%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dirty="0"/>
                        <a:t>15%-9%</a:t>
                      </a:r>
                    </a:p>
                  </a:txBody>
                  <a:tcPr/>
                </a:tc>
                <a:extLst>
                  <a:ext uri="{0D108BD9-81ED-4DB2-BD59-A6C34878D82A}">
                    <a16:rowId xmlns:a16="http://schemas.microsoft.com/office/drawing/2014/main" val="2855136657"/>
                  </a:ext>
                </a:extLst>
              </a:tr>
              <a:tr h="370840">
                <a:tc>
                  <a:txBody>
                    <a:bodyPr/>
                    <a:lstStyle/>
                    <a:p>
                      <a:pPr algn="ctr"/>
                      <a:r>
                        <a:rPr lang="it-IT" dirty="0"/>
                        <a:t>75.000</a:t>
                      </a:r>
                    </a:p>
                  </a:txBody>
                  <a:tcPr/>
                </a:tc>
                <a:tc>
                  <a:txBody>
                    <a:bodyPr/>
                    <a:lstStyle/>
                    <a:p>
                      <a:pPr algn="ctr"/>
                      <a:r>
                        <a:rPr lang="it-IT" dirty="0"/>
                        <a:t>32,4%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dirty="0"/>
                        <a:t>15%-9%</a:t>
                      </a:r>
                    </a:p>
                  </a:txBody>
                  <a:tcPr/>
                </a:tc>
                <a:extLst>
                  <a:ext uri="{0D108BD9-81ED-4DB2-BD59-A6C34878D82A}">
                    <a16:rowId xmlns:a16="http://schemas.microsoft.com/office/drawing/2014/main" val="2203798021"/>
                  </a:ext>
                </a:extLst>
              </a:tr>
            </a:tbl>
          </a:graphicData>
        </a:graphic>
      </p:graphicFrame>
      <p:sp>
        <p:nvSpPr>
          <p:cNvPr id="4" name="CasellaDiTesto 3">
            <a:extLst>
              <a:ext uri="{FF2B5EF4-FFF2-40B4-BE49-F238E27FC236}">
                <a16:creationId xmlns:a16="http://schemas.microsoft.com/office/drawing/2014/main" id="{2996FE37-ED96-4F44-BBC3-B2FE1BF68839}"/>
              </a:ext>
            </a:extLst>
          </p:cNvPr>
          <p:cNvSpPr txBox="1"/>
          <p:nvPr/>
        </p:nvSpPr>
        <p:spPr>
          <a:xfrm>
            <a:off x="7497504" y="6018244"/>
            <a:ext cx="2915408" cy="230832"/>
          </a:xfrm>
          <a:prstGeom prst="rect">
            <a:avLst/>
          </a:prstGeom>
          <a:noFill/>
        </p:spPr>
        <p:txBody>
          <a:bodyPr wrap="square" rtlCol="0">
            <a:spAutoFit/>
          </a:bodyPr>
          <a:lstStyle/>
          <a:p>
            <a:r>
              <a:rPr lang="it-IT" sz="900" dirty="0"/>
              <a:t>*In caso di anticipi prima casa o spese varie 23%</a:t>
            </a:r>
          </a:p>
        </p:txBody>
      </p:sp>
      <p:graphicFrame>
        <p:nvGraphicFramePr>
          <p:cNvPr id="8" name="Segnaposto testo 2">
            <a:extLst>
              <a:ext uri="{FF2B5EF4-FFF2-40B4-BE49-F238E27FC236}">
                <a16:creationId xmlns:a16="http://schemas.microsoft.com/office/drawing/2014/main" id="{EC80BA8F-FF55-4CD2-A7F2-3887B5924A7B}"/>
              </a:ext>
            </a:extLst>
          </p:cNvPr>
          <p:cNvGraphicFramePr/>
          <p:nvPr>
            <p:extLst>
              <p:ext uri="{D42A27DB-BD31-4B8C-83A1-F6EECF244321}">
                <p14:modId xmlns:p14="http://schemas.microsoft.com/office/powerpoint/2010/main" val="2688727095"/>
              </p:ext>
            </p:extLst>
          </p:nvPr>
        </p:nvGraphicFramePr>
        <p:xfrm>
          <a:off x="9222657" y="195867"/>
          <a:ext cx="2469077" cy="6120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ttangolo 8">
            <a:extLst>
              <a:ext uri="{FF2B5EF4-FFF2-40B4-BE49-F238E27FC236}">
                <a16:creationId xmlns:a16="http://schemas.microsoft.com/office/drawing/2014/main" id="{3292A3D8-D108-4950-AC4D-B24FEA997200}"/>
              </a:ext>
            </a:extLst>
          </p:cNvPr>
          <p:cNvSpPr/>
          <p:nvPr/>
        </p:nvSpPr>
        <p:spPr>
          <a:xfrm>
            <a:off x="10926145" y="174790"/>
            <a:ext cx="785253" cy="612058"/>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Rettangolo 9">
            <a:extLst>
              <a:ext uri="{FF2B5EF4-FFF2-40B4-BE49-F238E27FC236}">
                <a16:creationId xmlns:a16="http://schemas.microsoft.com/office/drawing/2014/main" id="{69763C5C-A460-48EF-8C9A-0336F0590DF7}"/>
              </a:ext>
            </a:extLst>
          </p:cNvPr>
          <p:cNvSpPr/>
          <p:nvPr/>
        </p:nvSpPr>
        <p:spPr>
          <a:xfrm>
            <a:off x="9222657" y="181176"/>
            <a:ext cx="785253" cy="612058"/>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435933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E209E4-B947-4446-AD42-C1B3A0C1F583}"/>
              </a:ext>
            </a:extLst>
          </p:cNvPr>
          <p:cNvSpPr>
            <a:spLocks noGrp="1"/>
          </p:cNvSpPr>
          <p:nvPr>
            <p:ph type="title"/>
          </p:nvPr>
        </p:nvSpPr>
        <p:spPr/>
        <p:txBody>
          <a:bodyPr rtlCol="0">
            <a:normAutofit fontScale="90000"/>
          </a:bodyPr>
          <a:lstStyle/>
          <a:p>
            <a:pPr rtl="0"/>
            <a:r>
              <a:rPr lang="it-IT" dirty="0"/>
              <a:t>Tassazione agevolata in fase di prestazione Tfr</a:t>
            </a:r>
          </a:p>
        </p:txBody>
      </p:sp>
      <p:sp>
        <p:nvSpPr>
          <p:cNvPr id="11" name="Segnaposto piè di pagina 4">
            <a:extLst>
              <a:ext uri="{FF2B5EF4-FFF2-40B4-BE49-F238E27FC236}">
                <a16:creationId xmlns:a16="http://schemas.microsoft.com/office/drawing/2014/main" id="{6A803AF1-C09B-4905-8AEE-15B680F6E7AE}"/>
              </a:ext>
            </a:extLst>
          </p:cNvPr>
          <p:cNvSpPr>
            <a:spLocks noGrp="1"/>
          </p:cNvSpPr>
          <p:nvPr>
            <p:ph type="ftr" sz="quarter" idx="11"/>
          </p:nvPr>
        </p:nvSpPr>
        <p:spPr/>
        <p:txBody>
          <a:bodyPr rtlCol="0"/>
          <a:lstStyle/>
          <a:p>
            <a:pPr rtl="0"/>
            <a:r>
              <a:rPr lang="it-IT" dirty="0"/>
              <a:t>Previdenza Complementare</a:t>
            </a:r>
          </a:p>
        </p:txBody>
      </p:sp>
      <p:sp>
        <p:nvSpPr>
          <p:cNvPr id="16" name="Segnaposto numero diapositiva 5">
            <a:extLst>
              <a:ext uri="{FF2B5EF4-FFF2-40B4-BE49-F238E27FC236}">
                <a16:creationId xmlns:a16="http://schemas.microsoft.com/office/drawing/2014/main" id="{1A06BCBE-7F1D-4794-A964-0B03C6178B08}"/>
              </a:ext>
            </a:extLst>
          </p:cNvPr>
          <p:cNvSpPr>
            <a:spLocks noGrp="1"/>
          </p:cNvSpPr>
          <p:nvPr>
            <p:ph type="sldNum" sz="quarter" idx="12"/>
          </p:nvPr>
        </p:nvSpPr>
        <p:spPr/>
        <p:txBody>
          <a:bodyPr rtlCol="0"/>
          <a:lstStyle/>
          <a:p>
            <a:pPr rtl="0"/>
            <a:fld id="{A65A5C87-DF58-40C8-B092-1DE63DB4547E}" type="slidenum">
              <a:rPr lang="it-IT" smtClean="0"/>
              <a:pPr rtl="0"/>
              <a:t>16</a:t>
            </a:fld>
            <a:endParaRPr lang="it-IT" dirty="0"/>
          </a:p>
        </p:txBody>
      </p:sp>
      <p:graphicFrame>
        <p:nvGraphicFramePr>
          <p:cNvPr id="3" name="Tabella 3">
            <a:extLst>
              <a:ext uri="{FF2B5EF4-FFF2-40B4-BE49-F238E27FC236}">
                <a16:creationId xmlns:a16="http://schemas.microsoft.com/office/drawing/2014/main" id="{63B9AB68-6CCB-4392-8B19-81766C607EFE}"/>
              </a:ext>
            </a:extLst>
          </p:cNvPr>
          <p:cNvGraphicFramePr>
            <a:graphicFrameLocks noGrp="1"/>
          </p:cNvGraphicFramePr>
          <p:nvPr>
            <p:extLst>
              <p:ext uri="{D42A27DB-BD31-4B8C-83A1-F6EECF244321}">
                <p14:modId xmlns:p14="http://schemas.microsoft.com/office/powerpoint/2010/main" val="2589024202"/>
              </p:ext>
            </p:extLst>
          </p:nvPr>
        </p:nvGraphicFramePr>
        <p:xfrm>
          <a:off x="935799" y="2205566"/>
          <a:ext cx="10320402" cy="3108960"/>
        </p:xfrm>
        <a:graphic>
          <a:graphicData uri="http://schemas.openxmlformats.org/drawingml/2006/table">
            <a:tbl>
              <a:tblPr firstRow="1" bandRow="1">
                <a:tableStyleId>{5C22544A-7EE6-4342-B048-85BDC9FD1C3A}</a:tableStyleId>
              </a:tblPr>
              <a:tblGrid>
                <a:gridCol w="5160201">
                  <a:extLst>
                    <a:ext uri="{9D8B030D-6E8A-4147-A177-3AD203B41FA5}">
                      <a16:colId xmlns:a16="http://schemas.microsoft.com/office/drawing/2014/main" val="90475979"/>
                    </a:ext>
                  </a:extLst>
                </a:gridCol>
                <a:gridCol w="5160201">
                  <a:extLst>
                    <a:ext uri="{9D8B030D-6E8A-4147-A177-3AD203B41FA5}">
                      <a16:colId xmlns:a16="http://schemas.microsoft.com/office/drawing/2014/main" val="3866029317"/>
                    </a:ext>
                  </a:extLst>
                </a:gridCol>
              </a:tblGrid>
              <a:tr h="320090">
                <a:tc gridSpan="2">
                  <a:txBody>
                    <a:bodyPr/>
                    <a:lstStyle/>
                    <a:p>
                      <a:pPr algn="ctr"/>
                      <a:r>
                        <a:rPr lang="it-IT" dirty="0"/>
                        <a:t>ESEMPI DI TASSAZIONE DOPO 20 ANNI DI CONTRIBUZIONE </a:t>
                      </a:r>
                    </a:p>
                  </a:txBody>
                  <a:tcPr marL="90535" marR="90535"/>
                </a:tc>
                <a:tc hMerge="1">
                  <a:txBody>
                    <a:bodyPr/>
                    <a:lstStyle/>
                    <a:p>
                      <a:endParaRPr lang="it-IT" dirty="0"/>
                    </a:p>
                  </a:txBody>
                  <a:tcPr/>
                </a:tc>
                <a:extLst>
                  <a:ext uri="{0D108BD9-81ED-4DB2-BD59-A6C34878D82A}">
                    <a16:rowId xmlns:a16="http://schemas.microsoft.com/office/drawing/2014/main" val="1153503251"/>
                  </a:ext>
                </a:extLst>
              </a:tr>
              <a:tr h="320090">
                <a:tc>
                  <a:txBody>
                    <a:bodyPr/>
                    <a:lstStyle/>
                    <a:p>
                      <a:pPr algn="ctr"/>
                      <a:r>
                        <a:rPr lang="it-IT" dirty="0"/>
                        <a:t>POSIZIONE DI 50.000€ (LORDA)</a:t>
                      </a:r>
                    </a:p>
                  </a:txBody>
                  <a:tcPr marL="116106" marR="11610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dirty="0"/>
                        <a:t>POSIZIONE DI 100.000€ (LORDA)</a:t>
                      </a:r>
                    </a:p>
                  </a:txBody>
                  <a:tcPr marL="116106" marR="116106"/>
                </a:tc>
                <a:extLst>
                  <a:ext uri="{0D108BD9-81ED-4DB2-BD59-A6C34878D82A}">
                    <a16:rowId xmlns:a16="http://schemas.microsoft.com/office/drawing/2014/main" val="3614781212"/>
                  </a:ext>
                </a:extLst>
              </a:tr>
              <a:tr h="834976">
                <a:tc>
                  <a:txBody>
                    <a:bodyPr/>
                    <a:lstStyle/>
                    <a:p>
                      <a:pPr algn="ctr"/>
                      <a:r>
                        <a:rPr lang="it-IT" dirty="0"/>
                        <a:t>AL NETTO DELLA TASSAZIONE AZIENDA </a:t>
                      </a:r>
                    </a:p>
                    <a:p>
                      <a:pPr algn="ctr"/>
                      <a:r>
                        <a:rPr lang="it-IT" dirty="0"/>
                        <a:t>(-25,3%)</a:t>
                      </a:r>
                    </a:p>
                    <a:p>
                      <a:pPr algn="ctr"/>
                      <a:r>
                        <a:rPr lang="it-IT" dirty="0"/>
                        <a:t>37.350€</a:t>
                      </a:r>
                    </a:p>
                  </a:txBody>
                  <a:tcPr marL="116106" marR="116106"/>
                </a:tc>
                <a:tc>
                  <a:txBody>
                    <a:bodyPr/>
                    <a:lstStyle/>
                    <a:p>
                      <a:pPr algn="ctr"/>
                      <a:r>
                        <a:rPr lang="it-IT" dirty="0"/>
                        <a:t>AL NETTO DELLA TASSAZIONE AZIENDA </a:t>
                      </a:r>
                    </a:p>
                    <a:p>
                      <a:pPr algn="ctr"/>
                      <a:r>
                        <a:rPr lang="it-IT" dirty="0"/>
                        <a:t>(-25,3%)</a:t>
                      </a:r>
                    </a:p>
                    <a:p>
                      <a:pPr algn="ctr"/>
                      <a:r>
                        <a:rPr lang="it-IT" dirty="0"/>
                        <a:t>74.700€</a:t>
                      </a:r>
                    </a:p>
                    <a:p>
                      <a:pPr algn="ctr"/>
                      <a:endParaRPr lang="it-IT" dirty="0"/>
                    </a:p>
                  </a:txBody>
                  <a:tcPr marL="116106" marR="116106"/>
                </a:tc>
                <a:extLst>
                  <a:ext uri="{0D108BD9-81ED-4DB2-BD59-A6C34878D82A}">
                    <a16:rowId xmlns:a16="http://schemas.microsoft.com/office/drawing/2014/main" val="3722175097"/>
                  </a:ext>
                </a:extLst>
              </a:tr>
              <a:tr h="1040292">
                <a:tc>
                  <a:txBody>
                    <a:bodyPr/>
                    <a:lstStyle/>
                    <a:p>
                      <a:pPr algn="ctr"/>
                      <a:r>
                        <a:rPr lang="it-IT" dirty="0"/>
                        <a:t>AL NETTO DELLA TASSAZIONE FONDO PENSIONE (-13,5%)</a:t>
                      </a:r>
                    </a:p>
                    <a:p>
                      <a:pPr algn="ctr"/>
                      <a:r>
                        <a:rPr lang="it-IT" dirty="0"/>
                        <a:t>43.250€</a:t>
                      </a:r>
                    </a:p>
                  </a:txBody>
                  <a:tcPr marL="116106" marR="116106"/>
                </a:tc>
                <a:tc>
                  <a:txBody>
                    <a:bodyPr/>
                    <a:lstStyle/>
                    <a:p>
                      <a:pPr algn="ctr"/>
                      <a:r>
                        <a:rPr lang="it-IT" dirty="0"/>
                        <a:t>AL NETTO DELLA TASSAZIONE AZIENDA (-25,3%)</a:t>
                      </a:r>
                    </a:p>
                    <a:p>
                      <a:pPr algn="ctr"/>
                      <a:r>
                        <a:rPr lang="it-IT" dirty="0"/>
                        <a:t>86.500€</a:t>
                      </a:r>
                    </a:p>
                    <a:p>
                      <a:pPr algn="ctr"/>
                      <a:endParaRPr lang="it-IT" dirty="0"/>
                    </a:p>
                  </a:txBody>
                  <a:tcPr marL="116106" marR="116106"/>
                </a:tc>
                <a:extLst>
                  <a:ext uri="{0D108BD9-81ED-4DB2-BD59-A6C34878D82A}">
                    <a16:rowId xmlns:a16="http://schemas.microsoft.com/office/drawing/2014/main" val="662357951"/>
                  </a:ext>
                </a:extLst>
              </a:tr>
            </a:tbl>
          </a:graphicData>
        </a:graphic>
      </p:graphicFrame>
      <p:sp>
        <p:nvSpPr>
          <p:cNvPr id="8" name="Rettangolo 7">
            <a:extLst>
              <a:ext uri="{FF2B5EF4-FFF2-40B4-BE49-F238E27FC236}">
                <a16:creationId xmlns:a16="http://schemas.microsoft.com/office/drawing/2014/main" id="{A264F0F9-0683-42F7-9B83-F00CB79B9AB3}"/>
              </a:ext>
            </a:extLst>
          </p:cNvPr>
          <p:cNvSpPr/>
          <p:nvPr/>
        </p:nvSpPr>
        <p:spPr>
          <a:xfrm>
            <a:off x="6369050" y="5521960"/>
            <a:ext cx="3568700" cy="4914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RISPARMIO: </a:t>
            </a:r>
            <a:r>
              <a:rPr lang="it-IT" sz="2400" b="1" dirty="0"/>
              <a:t>11.800€</a:t>
            </a:r>
            <a:endParaRPr lang="it-IT" b="1" dirty="0"/>
          </a:p>
        </p:txBody>
      </p:sp>
      <p:sp>
        <p:nvSpPr>
          <p:cNvPr id="9" name="Rettangolo 8">
            <a:extLst>
              <a:ext uri="{FF2B5EF4-FFF2-40B4-BE49-F238E27FC236}">
                <a16:creationId xmlns:a16="http://schemas.microsoft.com/office/drawing/2014/main" id="{1A4B8D87-0F01-4DA7-AD93-474D57DBAA34}"/>
              </a:ext>
            </a:extLst>
          </p:cNvPr>
          <p:cNvSpPr/>
          <p:nvPr/>
        </p:nvSpPr>
        <p:spPr>
          <a:xfrm>
            <a:off x="2254251" y="5493385"/>
            <a:ext cx="3568700" cy="4914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RISPARMIO: </a:t>
            </a:r>
            <a:r>
              <a:rPr lang="it-IT" sz="2400" b="1" dirty="0"/>
              <a:t>5.900€</a:t>
            </a:r>
            <a:endParaRPr lang="it-IT" b="1" dirty="0"/>
          </a:p>
        </p:txBody>
      </p:sp>
      <p:graphicFrame>
        <p:nvGraphicFramePr>
          <p:cNvPr id="10" name="Segnaposto testo 2">
            <a:extLst>
              <a:ext uri="{FF2B5EF4-FFF2-40B4-BE49-F238E27FC236}">
                <a16:creationId xmlns:a16="http://schemas.microsoft.com/office/drawing/2014/main" id="{3B1F6BA3-097B-44C6-8DCB-6D0041814C12}"/>
              </a:ext>
            </a:extLst>
          </p:cNvPr>
          <p:cNvGraphicFramePr/>
          <p:nvPr>
            <p:extLst>
              <p:ext uri="{D42A27DB-BD31-4B8C-83A1-F6EECF244321}">
                <p14:modId xmlns:p14="http://schemas.microsoft.com/office/powerpoint/2010/main" val="3618361723"/>
              </p:ext>
            </p:extLst>
          </p:nvPr>
        </p:nvGraphicFramePr>
        <p:xfrm>
          <a:off x="9222657" y="195867"/>
          <a:ext cx="2469077" cy="6120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ttangolo 11">
            <a:extLst>
              <a:ext uri="{FF2B5EF4-FFF2-40B4-BE49-F238E27FC236}">
                <a16:creationId xmlns:a16="http://schemas.microsoft.com/office/drawing/2014/main" id="{9F16744C-FCFE-423B-B99D-3E63521D7B13}"/>
              </a:ext>
            </a:extLst>
          </p:cNvPr>
          <p:cNvSpPr/>
          <p:nvPr/>
        </p:nvSpPr>
        <p:spPr>
          <a:xfrm>
            <a:off x="10926145" y="174790"/>
            <a:ext cx="785253" cy="612058"/>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Rettangolo 12">
            <a:extLst>
              <a:ext uri="{FF2B5EF4-FFF2-40B4-BE49-F238E27FC236}">
                <a16:creationId xmlns:a16="http://schemas.microsoft.com/office/drawing/2014/main" id="{BF0117C7-ABA6-4FF4-AAA7-C777BF11DCD3}"/>
              </a:ext>
            </a:extLst>
          </p:cNvPr>
          <p:cNvSpPr/>
          <p:nvPr/>
        </p:nvSpPr>
        <p:spPr>
          <a:xfrm>
            <a:off x="9222657" y="181176"/>
            <a:ext cx="785253" cy="612058"/>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148301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E209E4-B947-4446-AD42-C1B3A0C1F583}"/>
              </a:ext>
            </a:extLst>
          </p:cNvPr>
          <p:cNvSpPr>
            <a:spLocks noGrp="1"/>
          </p:cNvSpPr>
          <p:nvPr>
            <p:ph type="title"/>
          </p:nvPr>
        </p:nvSpPr>
        <p:spPr/>
        <p:txBody>
          <a:bodyPr rtlCol="0">
            <a:normAutofit/>
          </a:bodyPr>
          <a:lstStyle/>
          <a:p>
            <a:pPr rtl="0"/>
            <a:r>
              <a:rPr lang="it-IT" dirty="0"/>
              <a:t>Regime fiscale dei rendimenti</a:t>
            </a:r>
          </a:p>
        </p:txBody>
      </p:sp>
      <p:sp>
        <p:nvSpPr>
          <p:cNvPr id="11" name="Segnaposto piè di pagina 4">
            <a:extLst>
              <a:ext uri="{FF2B5EF4-FFF2-40B4-BE49-F238E27FC236}">
                <a16:creationId xmlns:a16="http://schemas.microsoft.com/office/drawing/2014/main" id="{6A803AF1-C09B-4905-8AEE-15B680F6E7AE}"/>
              </a:ext>
            </a:extLst>
          </p:cNvPr>
          <p:cNvSpPr>
            <a:spLocks noGrp="1"/>
          </p:cNvSpPr>
          <p:nvPr>
            <p:ph type="ftr" sz="quarter" idx="11"/>
          </p:nvPr>
        </p:nvSpPr>
        <p:spPr/>
        <p:txBody>
          <a:bodyPr rtlCol="0"/>
          <a:lstStyle/>
          <a:p>
            <a:pPr rtl="0"/>
            <a:r>
              <a:rPr lang="it-IT" dirty="0"/>
              <a:t>Previdenza Complementare</a:t>
            </a:r>
          </a:p>
        </p:txBody>
      </p:sp>
      <p:sp>
        <p:nvSpPr>
          <p:cNvPr id="16" name="Segnaposto numero diapositiva 5">
            <a:extLst>
              <a:ext uri="{FF2B5EF4-FFF2-40B4-BE49-F238E27FC236}">
                <a16:creationId xmlns:a16="http://schemas.microsoft.com/office/drawing/2014/main" id="{1A06BCBE-7F1D-4794-A964-0B03C6178B08}"/>
              </a:ext>
            </a:extLst>
          </p:cNvPr>
          <p:cNvSpPr>
            <a:spLocks noGrp="1"/>
          </p:cNvSpPr>
          <p:nvPr>
            <p:ph type="sldNum" sz="quarter" idx="12"/>
          </p:nvPr>
        </p:nvSpPr>
        <p:spPr/>
        <p:txBody>
          <a:bodyPr rtlCol="0"/>
          <a:lstStyle/>
          <a:p>
            <a:pPr rtl="0"/>
            <a:fld id="{A65A5C87-DF58-40C8-B092-1DE63DB4547E}" type="slidenum">
              <a:rPr lang="it-IT" smtClean="0"/>
              <a:pPr rtl="0"/>
              <a:t>17</a:t>
            </a:fld>
            <a:endParaRPr lang="it-IT" dirty="0"/>
          </a:p>
        </p:txBody>
      </p:sp>
      <p:sp>
        <p:nvSpPr>
          <p:cNvPr id="10" name="Segnaposto contenuto 11">
            <a:extLst>
              <a:ext uri="{FF2B5EF4-FFF2-40B4-BE49-F238E27FC236}">
                <a16:creationId xmlns:a16="http://schemas.microsoft.com/office/drawing/2014/main" id="{7A9B3B16-BB63-4ABB-9C68-651DE01CF919}"/>
              </a:ext>
            </a:extLst>
          </p:cNvPr>
          <p:cNvSpPr>
            <a:spLocks noGrp="1"/>
          </p:cNvSpPr>
          <p:nvPr>
            <p:ph sz="half" idx="2"/>
          </p:nvPr>
        </p:nvSpPr>
        <p:spPr>
          <a:xfrm>
            <a:off x="1190710" y="3276108"/>
            <a:ext cx="9810579" cy="3707353"/>
          </a:xfrm>
        </p:spPr>
        <p:txBody>
          <a:bodyPr rtlCol="0">
            <a:normAutofit/>
          </a:bodyPr>
          <a:lstStyle/>
          <a:p>
            <a:pPr marL="0" indent="0" algn="ctr">
              <a:buNone/>
            </a:pPr>
            <a:r>
              <a:rPr lang="it-IT" sz="1600" dirty="0"/>
              <a:t>I rendimenti ottenuti dalla linea di investimento del fondo pensione, vale a dire gli incrementi positivi conseguiti a seguito della gestione finanziaria delle risorse, saranno sottoposti all’imposta sostitutiva del 20%, ridotta al 12,5% sui rendimenti riferibili ai titoli pubblici italiani ed esteri equiparati, rispetto al 26% (aliquota ordinaria sul capital gain in caso di tutti gli altri strumenti finanziari diversi da titoli di stato ed equiparabili</a:t>
            </a:r>
          </a:p>
        </p:txBody>
      </p:sp>
      <p:graphicFrame>
        <p:nvGraphicFramePr>
          <p:cNvPr id="6" name="Segnaposto testo 2">
            <a:extLst>
              <a:ext uri="{FF2B5EF4-FFF2-40B4-BE49-F238E27FC236}">
                <a16:creationId xmlns:a16="http://schemas.microsoft.com/office/drawing/2014/main" id="{2E7B1DDD-32BF-45E5-AD0F-84CF4CD16FFE}"/>
              </a:ext>
            </a:extLst>
          </p:cNvPr>
          <p:cNvGraphicFramePr/>
          <p:nvPr>
            <p:extLst>
              <p:ext uri="{D42A27DB-BD31-4B8C-83A1-F6EECF244321}">
                <p14:modId xmlns:p14="http://schemas.microsoft.com/office/powerpoint/2010/main" val="3618361723"/>
              </p:ext>
            </p:extLst>
          </p:nvPr>
        </p:nvGraphicFramePr>
        <p:xfrm>
          <a:off x="9222657" y="195867"/>
          <a:ext cx="2469077" cy="6120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ttangolo 6">
            <a:extLst>
              <a:ext uri="{FF2B5EF4-FFF2-40B4-BE49-F238E27FC236}">
                <a16:creationId xmlns:a16="http://schemas.microsoft.com/office/drawing/2014/main" id="{B9F57DB4-3A86-4F30-A78C-DED98DBFBF70}"/>
              </a:ext>
            </a:extLst>
          </p:cNvPr>
          <p:cNvSpPr/>
          <p:nvPr/>
        </p:nvSpPr>
        <p:spPr>
          <a:xfrm>
            <a:off x="10064568" y="210558"/>
            <a:ext cx="859071" cy="612058"/>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Rettangolo 7">
            <a:extLst>
              <a:ext uri="{FF2B5EF4-FFF2-40B4-BE49-F238E27FC236}">
                <a16:creationId xmlns:a16="http://schemas.microsoft.com/office/drawing/2014/main" id="{46A82E5E-478E-44A2-B63B-F366774593C3}"/>
              </a:ext>
            </a:extLst>
          </p:cNvPr>
          <p:cNvSpPr/>
          <p:nvPr/>
        </p:nvSpPr>
        <p:spPr>
          <a:xfrm>
            <a:off x="9222657" y="181176"/>
            <a:ext cx="785253" cy="612058"/>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852651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6D3A99-BC9D-4DC2-BE1B-9E2C93EDD294}"/>
              </a:ext>
            </a:extLst>
          </p:cNvPr>
          <p:cNvSpPr>
            <a:spLocks noGrp="1"/>
          </p:cNvSpPr>
          <p:nvPr>
            <p:ph type="title"/>
          </p:nvPr>
        </p:nvSpPr>
        <p:spPr/>
        <p:txBody>
          <a:bodyPr rtlCol="0"/>
          <a:lstStyle/>
          <a:p>
            <a:pPr rtl="0"/>
            <a:r>
              <a:rPr lang="it-IT" dirty="0"/>
              <a:t>Vantaggi Azienda</a:t>
            </a:r>
          </a:p>
        </p:txBody>
      </p:sp>
      <p:sp>
        <p:nvSpPr>
          <p:cNvPr id="3" name="Segnaposto testo 2">
            <a:extLst>
              <a:ext uri="{FF2B5EF4-FFF2-40B4-BE49-F238E27FC236}">
                <a16:creationId xmlns:a16="http://schemas.microsoft.com/office/drawing/2014/main" id="{817D061C-023A-4DD9-8847-DD7718553EA4}"/>
              </a:ext>
            </a:extLst>
          </p:cNvPr>
          <p:cNvSpPr>
            <a:spLocks noGrp="1"/>
          </p:cNvSpPr>
          <p:nvPr>
            <p:ph type="body" idx="1"/>
          </p:nvPr>
        </p:nvSpPr>
        <p:spPr/>
        <p:txBody>
          <a:bodyPr rtlCol="0">
            <a:normAutofit/>
          </a:bodyPr>
          <a:lstStyle/>
          <a:p>
            <a:pPr algn="ctr" rtl="0"/>
            <a:endParaRPr lang="it-IT" sz="2000" dirty="0"/>
          </a:p>
        </p:txBody>
      </p:sp>
    </p:spTree>
    <p:extLst>
      <p:ext uri="{BB962C8B-B14F-4D97-AF65-F5344CB8AC3E}">
        <p14:creationId xmlns:p14="http://schemas.microsoft.com/office/powerpoint/2010/main" val="2831338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6D3A99-BC9D-4DC2-BE1B-9E2C93EDD294}"/>
              </a:ext>
            </a:extLst>
          </p:cNvPr>
          <p:cNvSpPr>
            <a:spLocks noGrp="1"/>
          </p:cNvSpPr>
          <p:nvPr>
            <p:ph type="title"/>
          </p:nvPr>
        </p:nvSpPr>
        <p:spPr>
          <a:xfrm>
            <a:off x="1115568" y="548640"/>
            <a:ext cx="10168128" cy="1179576"/>
          </a:xfrm>
        </p:spPr>
        <p:txBody>
          <a:bodyPr rtlCol="0" anchor="ctr">
            <a:normAutofit/>
          </a:bodyPr>
          <a:lstStyle/>
          <a:p>
            <a:pPr rtl="0"/>
            <a:r>
              <a:rPr lang="it-IT" dirty="0"/>
              <a:t>Vantaggi Azienda</a:t>
            </a:r>
          </a:p>
        </p:txBody>
      </p:sp>
      <p:sp>
        <p:nvSpPr>
          <p:cNvPr id="13" name="Slide Number Placeholder 5">
            <a:extLst>
              <a:ext uri="{FF2B5EF4-FFF2-40B4-BE49-F238E27FC236}">
                <a16:creationId xmlns:a16="http://schemas.microsoft.com/office/drawing/2014/main" id="{EA7E30D3-E511-4B1D-BDD8-D47160186709}"/>
              </a:ext>
            </a:extLst>
          </p:cNvPr>
          <p:cNvSpPr>
            <a:spLocks noGrp="1"/>
          </p:cNvSpPr>
          <p:nvPr>
            <p:ph type="sldNum" sz="quarter" idx="12"/>
          </p:nvPr>
        </p:nvSpPr>
        <p:spPr>
          <a:xfrm>
            <a:off x="8540496" y="6356350"/>
            <a:ext cx="2743200" cy="365125"/>
          </a:xfrm>
        </p:spPr>
        <p:txBody>
          <a:bodyPr/>
          <a:lstStyle/>
          <a:p>
            <a:pPr rtl="0">
              <a:spcAft>
                <a:spcPts val="600"/>
              </a:spcAft>
            </a:pPr>
            <a:fld id="{A65A5C87-DF58-40C8-B092-1DE63DB4547E}" type="slidenum">
              <a:rPr lang="it-IT" noProof="0" smtClean="0"/>
              <a:pPr rtl="0">
                <a:spcAft>
                  <a:spcPts val="600"/>
                </a:spcAft>
              </a:pPr>
              <a:t>19</a:t>
            </a:fld>
            <a:endParaRPr lang="it-IT" noProof="0"/>
          </a:p>
        </p:txBody>
      </p:sp>
      <p:graphicFrame>
        <p:nvGraphicFramePr>
          <p:cNvPr id="5" name="Segnaposto testo 2">
            <a:extLst>
              <a:ext uri="{FF2B5EF4-FFF2-40B4-BE49-F238E27FC236}">
                <a16:creationId xmlns:a16="http://schemas.microsoft.com/office/drawing/2014/main" id="{E3BB2C58-1F72-429D-9577-4348E3DD97B9}"/>
              </a:ext>
            </a:extLst>
          </p:cNvPr>
          <p:cNvGraphicFramePr/>
          <p:nvPr>
            <p:extLst>
              <p:ext uri="{D42A27DB-BD31-4B8C-83A1-F6EECF244321}">
                <p14:modId xmlns:p14="http://schemas.microsoft.com/office/powerpoint/2010/main" val="468540263"/>
              </p:ext>
            </p:extLst>
          </p:nvPr>
        </p:nvGraphicFramePr>
        <p:xfrm>
          <a:off x="1115568" y="2478024"/>
          <a:ext cx="10168128" cy="3694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1876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F4A85B-2AC6-4E29-B074-AB92F8FA9BB1}"/>
              </a:ext>
            </a:extLst>
          </p:cNvPr>
          <p:cNvSpPr>
            <a:spLocks noGrp="1"/>
          </p:cNvSpPr>
          <p:nvPr>
            <p:ph type="title"/>
          </p:nvPr>
        </p:nvSpPr>
        <p:spPr/>
        <p:txBody>
          <a:bodyPr rtlCol="0"/>
          <a:lstStyle/>
          <a:p>
            <a:pPr rtl="0"/>
            <a:r>
              <a:rPr lang="it-IT" dirty="0"/>
              <a:t>ARGOMENTI</a:t>
            </a:r>
          </a:p>
        </p:txBody>
      </p:sp>
      <p:sp>
        <p:nvSpPr>
          <p:cNvPr id="3" name="Segnaposto contenuto 2">
            <a:extLst>
              <a:ext uri="{FF2B5EF4-FFF2-40B4-BE49-F238E27FC236}">
                <a16:creationId xmlns:a16="http://schemas.microsoft.com/office/drawing/2014/main" id="{E32AB0EB-0819-41F4-99E9-C02FA0DAF66D}"/>
              </a:ext>
            </a:extLst>
          </p:cNvPr>
          <p:cNvSpPr>
            <a:spLocks noGrp="1"/>
          </p:cNvSpPr>
          <p:nvPr>
            <p:ph idx="1"/>
          </p:nvPr>
        </p:nvSpPr>
        <p:spPr/>
        <p:txBody>
          <a:bodyPr rtlCol="0">
            <a:normAutofit/>
          </a:bodyPr>
          <a:lstStyle/>
          <a:p>
            <a:pPr marL="0" indent="0" rtl="0">
              <a:lnSpc>
                <a:spcPct val="110000"/>
              </a:lnSpc>
              <a:buNone/>
            </a:pPr>
            <a:r>
              <a:rPr lang="it-IT"/>
              <a:t>SCENARIO ATTUALE</a:t>
            </a:r>
          </a:p>
          <a:p>
            <a:pPr marL="0" indent="0" rtl="0">
              <a:lnSpc>
                <a:spcPct val="110000"/>
              </a:lnSpc>
              <a:buNone/>
            </a:pPr>
            <a:r>
              <a:rPr lang="it-IT" sz="1800"/>
              <a:t>PREVIDENZA COMPLEMENTARE</a:t>
            </a:r>
          </a:p>
          <a:p>
            <a:pPr marL="0" indent="0" rtl="0">
              <a:lnSpc>
                <a:spcPct val="110000"/>
              </a:lnSpc>
              <a:buNone/>
            </a:pPr>
            <a:r>
              <a:rPr lang="it-IT" sz="1800"/>
              <a:t>PRESTAZIONI FONDO </a:t>
            </a:r>
            <a:r>
              <a:rPr lang="it-IT"/>
              <a:t>PENSIONE</a:t>
            </a:r>
            <a:endParaRPr lang="it-IT" sz="1800"/>
          </a:p>
          <a:p>
            <a:pPr marL="0" indent="0" rtl="0">
              <a:lnSpc>
                <a:spcPct val="110000"/>
              </a:lnSpc>
              <a:buNone/>
            </a:pPr>
            <a:r>
              <a:rPr lang="it-IT" sz="1800"/>
              <a:t>VANTAGGI DIPENDENTE</a:t>
            </a:r>
          </a:p>
          <a:p>
            <a:pPr marL="0" indent="0" rtl="0">
              <a:lnSpc>
                <a:spcPct val="110000"/>
              </a:lnSpc>
              <a:buNone/>
            </a:pPr>
            <a:r>
              <a:rPr lang="it-IT"/>
              <a:t>VANTAGGI AZIENDA</a:t>
            </a:r>
            <a:endParaRPr lang="it-IT" sz="1800"/>
          </a:p>
          <a:p>
            <a:pPr rtl="0"/>
            <a:endParaRPr lang="it-IT" dirty="0"/>
          </a:p>
        </p:txBody>
      </p:sp>
      <p:sp>
        <p:nvSpPr>
          <p:cNvPr id="6" name="Segnaposto numero diapositiva 5">
            <a:extLst>
              <a:ext uri="{FF2B5EF4-FFF2-40B4-BE49-F238E27FC236}">
                <a16:creationId xmlns:a16="http://schemas.microsoft.com/office/drawing/2014/main" id="{B49FA539-2DA6-4197-AA13-56E0C33955F2}"/>
              </a:ext>
            </a:extLst>
          </p:cNvPr>
          <p:cNvSpPr>
            <a:spLocks noGrp="1"/>
          </p:cNvSpPr>
          <p:nvPr>
            <p:ph type="sldNum" sz="quarter" idx="12"/>
          </p:nvPr>
        </p:nvSpPr>
        <p:spPr/>
        <p:txBody>
          <a:bodyPr rtlCol="0"/>
          <a:lstStyle/>
          <a:p>
            <a:pPr rtl="0"/>
            <a:fld id="{A65A5C87-DF58-40C8-B092-1DE63DB4547E}" type="slidenum">
              <a:rPr lang="it-IT" smtClean="0"/>
              <a:t>2</a:t>
            </a:fld>
            <a:endParaRPr lang="it-IT"/>
          </a:p>
        </p:txBody>
      </p:sp>
      <p:pic>
        <p:nvPicPr>
          <p:cNvPr id="9" name="Segnaposto immagine 8">
            <a:extLst>
              <a:ext uri="{FF2B5EF4-FFF2-40B4-BE49-F238E27FC236}">
                <a16:creationId xmlns:a16="http://schemas.microsoft.com/office/drawing/2014/main" id="{21B9746F-F2D3-4297-889D-7173458078F7}"/>
              </a:ext>
            </a:extLst>
          </p:cNvPr>
          <p:cNvPicPr>
            <a:picLocks noGrp="1" noChangeAspect="1"/>
          </p:cNvPicPr>
          <p:nvPr>
            <p:ph type="pic" sz="quarter" idx="13"/>
          </p:nvPr>
        </p:nvPicPr>
        <p:blipFill>
          <a:blip r:embed="rId3"/>
          <a:srcRect l="29575" r="29575"/>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678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E209E4-B947-4446-AD42-C1B3A0C1F583}"/>
              </a:ext>
            </a:extLst>
          </p:cNvPr>
          <p:cNvSpPr>
            <a:spLocks noGrp="1"/>
          </p:cNvSpPr>
          <p:nvPr>
            <p:ph type="title"/>
          </p:nvPr>
        </p:nvSpPr>
        <p:spPr/>
        <p:txBody>
          <a:bodyPr rtlCol="0"/>
          <a:lstStyle/>
          <a:p>
            <a:pPr rtl="0"/>
            <a:r>
              <a:rPr lang="it-IT" dirty="0"/>
              <a:t>Risparmio finanziario</a:t>
            </a:r>
          </a:p>
        </p:txBody>
      </p:sp>
      <p:sp>
        <p:nvSpPr>
          <p:cNvPr id="12" name="Segnaposto contenuto 11">
            <a:extLst>
              <a:ext uri="{FF2B5EF4-FFF2-40B4-BE49-F238E27FC236}">
                <a16:creationId xmlns:a16="http://schemas.microsoft.com/office/drawing/2014/main" id="{3D88E8B5-C20C-47A1-9C22-B545284DA4A4}"/>
              </a:ext>
            </a:extLst>
          </p:cNvPr>
          <p:cNvSpPr>
            <a:spLocks noGrp="1"/>
          </p:cNvSpPr>
          <p:nvPr>
            <p:ph sz="half" idx="2"/>
          </p:nvPr>
        </p:nvSpPr>
        <p:spPr>
          <a:xfrm>
            <a:off x="1115567" y="2310891"/>
            <a:ext cx="9810579" cy="3707353"/>
          </a:xfrm>
        </p:spPr>
        <p:txBody>
          <a:bodyPr rtlCol="0">
            <a:normAutofit/>
          </a:bodyPr>
          <a:lstStyle/>
          <a:p>
            <a:pPr marL="0" indent="0" algn="ctr">
              <a:buNone/>
            </a:pPr>
            <a:endParaRPr lang="it-IT" sz="1600" dirty="0"/>
          </a:p>
          <a:p>
            <a:pPr marL="0" indent="0" algn="ctr">
              <a:buNone/>
            </a:pPr>
            <a:r>
              <a:rPr lang="it-IT" sz="1600" dirty="0"/>
              <a:t>In primo luogo una piccola media impresa, con meno di 50 dipendenti, che versa il TFR al fondo pensione, trasferisce ogni onere gravante sulla gestione del patrimonio ai gestori del fondo, altrimenti andrebbe incontro ad un indebitamento verso i dipendenti con un interesse annuo pari</a:t>
            </a:r>
          </a:p>
          <a:p>
            <a:pPr marL="0" indent="0" algn="ctr">
              <a:buNone/>
            </a:pPr>
            <a:r>
              <a:rPr lang="it-IT" sz="1600" dirty="0"/>
              <a:t> all’1,5% +75% dell’indice dei prezzi Istat. </a:t>
            </a:r>
          </a:p>
          <a:p>
            <a:pPr marL="0" indent="0" algn="ctr">
              <a:buNone/>
            </a:pPr>
            <a:r>
              <a:rPr lang="it-IT" sz="1600" dirty="0"/>
              <a:t>Per di più l’accantonamento del TFR sul fondo pensione consente di diluire nel lungo periodo l’importo della liquidazione che, in caso di licenziamento del dipendente, solleverà l’azienda dai rischi dovuti all’esborso improvviso che potrebbe generare un possibile indebitamento straordinario</a:t>
            </a:r>
          </a:p>
        </p:txBody>
      </p:sp>
      <p:sp>
        <p:nvSpPr>
          <p:cNvPr id="11" name="Segnaposto piè di pagina 4">
            <a:extLst>
              <a:ext uri="{FF2B5EF4-FFF2-40B4-BE49-F238E27FC236}">
                <a16:creationId xmlns:a16="http://schemas.microsoft.com/office/drawing/2014/main" id="{6A803AF1-C09B-4905-8AEE-15B680F6E7AE}"/>
              </a:ext>
            </a:extLst>
          </p:cNvPr>
          <p:cNvSpPr>
            <a:spLocks noGrp="1"/>
          </p:cNvSpPr>
          <p:nvPr>
            <p:ph type="ftr" sz="quarter" idx="11"/>
          </p:nvPr>
        </p:nvSpPr>
        <p:spPr/>
        <p:txBody>
          <a:bodyPr rtlCol="0"/>
          <a:lstStyle/>
          <a:p>
            <a:pPr rtl="0"/>
            <a:r>
              <a:rPr lang="it-IT" dirty="0"/>
              <a:t>Previdenza Complementare</a:t>
            </a:r>
          </a:p>
        </p:txBody>
      </p:sp>
      <p:sp>
        <p:nvSpPr>
          <p:cNvPr id="16" name="Segnaposto numero diapositiva 5">
            <a:extLst>
              <a:ext uri="{FF2B5EF4-FFF2-40B4-BE49-F238E27FC236}">
                <a16:creationId xmlns:a16="http://schemas.microsoft.com/office/drawing/2014/main" id="{1A06BCBE-7F1D-4794-A964-0B03C6178B08}"/>
              </a:ext>
            </a:extLst>
          </p:cNvPr>
          <p:cNvSpPr>
            <a:spLocks noGrp="1"/>
          </p:cNvSpPr>
          <p:nvPr>
            <p:ph type="sldNum" sz="quarter" idx="12"/>
          </p:nvPr>
        </p:nvSpPr>
        <p:spPr/>
        <p:txBody>
          <a:bodyPr rtlCol="0"/>
          <a:lstStyle/>
          <a:p>
            <a:pPr rtl="0"/>
            <a:fld id="{A65A5C87-DF58-40C8-B092-1DE63DB4547E}" type="slidenum">
              <a:rPr lang="it-IT" smtClean="0"/>
              <a:pPr rtl="0"/>
              <a:t>20</a:t>
            </a:fld>
            <a:endParaRPr lang="it-IT" dirty="0"/>
          </a:p>
        </p:txBody>
      </p:sp>
      <p:graphicFrame>
        <p:nvGraphicFramePr>
          <p:cNvPr id="6" name="Segnaposto testo 2">
            <a:extLst>
              <a:ext uri="{FF2B5EF4-FFF2-40B4-BE49-F238E27FC236}">
                <a16:creationId xmlns:a16="http://schemas.microsoft.com/office/drawing/2014/main" id="{61F508E8-4D5C-4346-ACE8-8F94D27FA1BD}"/>
              </a:ext>
            </a:extLst>
          </p:cNvPr>
          <p:cNvGraphicFramePr/>
          <p:nvPr>
            <p:extLst>
              <p:ext uri="{D42A27DB-BD31-4B8C-83A1-F6EECF244321}">
                <p14:modId xmlns:p14="http://schemas.microsoft.com/office/powerpoint/2010/main" val="2462121508"/>
              </p:ext>
            </p:extLst>
          </p:nvPr>
        </p:nvGraphicFramePr>
        <p:xfrm>
          <a:off x="9194341" y="210534"/>
          <a:ext cx="2469600" cy="61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ttangolo 6">
            <a:extLst>
              <a:ext uri="{FF2B5EF4-FFF2-40B4-BE49-F238E27FC236}">
                <a16:creationId xmlns:a16="http://schemas.microsoft.com/office/drawing/2014/main" id="{985D6235-19D5-4B85-B76A-748A45FA2739}"/>
              </a:ext>
            </a:extLst>
          </p:cNvPr>
          <p:cNvSpPr/>
          <p:nvPr/>
        </p:nvSpPr>
        <p:spPr>
          <a:xfrm>
            <a:off x="10052937" y="214118"/>
            <a:ext cx="1658462" cy="612058"/>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114308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E209E4-B947-4446-AD42-C1B3A0C1F583}"/>
              </a:ext>
            </a:extLst>
          </p:cNvPr>
          <p:cNvSpPr>
            <a:spLocks noGrp="1"/>
          </p:cNvSpPr>
          <p:nvPr>
            <p:ph type="title"/>
          </p:nvPr>
        </p:nvSpPr>
        <p:spPr/>
        <p:txBody>
          <a:bodyPr rtlCol="0"/>
          <a:lstStyle/>
          <a:p>
            <a:pPr rtl="0"/>
            <a:r>
              <a:rPr lang="it-IT" dirty="0"/>
              <a:t>Risparmio fiscale</a:t>
            </a:r>
          </a:p>
        </p:txBody>
      </p:sp>
      <p:sp>
        <p:nvSpPr>
          <p:cNvPr id="12" name="Segnaposto contenuto 11">
            <a:extLst>
              <a:ext uri="{FF2B5EF4-FFF2-40B4-BE49-F238E27FC236}">
                <a16:creationId xmlns:a16="http://schemas.microsoft.com/office/drawing/2014/main" id="{3D88E8B5-C20C-47A1-9C22-B545284DA4A4}"/>
              </a:ext>
            </a:extLst>
          </p:cNvPr>
          <p:cNvSpPr>
            <a:spLocks noGrp="1"/>
          </p:cNvSpPr>
          <p:nvPr>
            <p:ph sz="half" idx="2"/>
          </p:nvPr>
        </p:nvSpPr>
        <p:spPr>
          <a:xfrm>
            <a:off x="1115567" y="2310891"/>
            <a:ext cx="9810579" cy="3707353"/>
          </a:xfrm>
        </p:spPr>
        <p:txBody>
          <a:bodyPr rtlCol="0">
            <a:normAutofit/>
          </a:bodyPr>
          <a:lstStyle/>
          <a:p>
            <a:pPr algn="ctr"/>
            <a:endParaRPr lang="it-IT" sz="1600" dirty="0"/>
          </a:p>
          <a:p>
            <a:pPr marL="0" indent="0" algn="ctr">
              <a:buNone/>
            </a:pPr>
            <a:r>
              <a:rPr lang="it-IT" sz="1600" dirty="0"/>
              <a:t>Versare il TFR dei propri dipendenti al fondo pensione porta inoltre diversi benefici fiscali all’azienda:</a:t>
            </a:r>
          </a:p>
          <a:p>
            <a:pPr algn="ctr"/>
            <a:r>
              <a:rPr lang="it-IT" sz="1600" dirty="0"/>
              <a:t>Deducibilità del TFR pari al 6%: l’azienda gode di un onere deducibile pari al 6% del TFR annuo destinato al Fondo Pensione , ovvero riduce l’imponibile fiscale</a:t>
            </a:r>
          </a:p>
          <a:p>
            <a:pPr algn="ctr"/>
            <a:r>
              <a:rPr lang="it-IT" sz="1600" dirty="0"/>
              <a:t> Ottimizzazione del costo del lavoro tramite contributi aziendali e premi welfare, gravati dal solo contributo di solidarietà del 10% diversamente dagli aumenti retributivi il cui costo complessivo è più elevato in quanto gravato dai contributi. Rappresentano dunque un benefit a costo molto inferiore e con percezione superiore dal momento che entra lordo nel fondo pensione</a:t>
            </a:r>
          </a:p>
        </p:txBody>
      </p:sp>
      <p:sp>
        <p:nvSpPr>
          <p:cNvPr id="11" name="Segnaposto piè di pagina 4">
            <a:extLst>
              <a:ext uri="{FF2B5EF4-FFF2-40B4-BE49-F238E27FC236}">
                <a16:creationId xmlns:a16="http://schemas.microsoft.com/office/drawing/2014/main" id="{6A803AF1-C09B-4905-8AEE-15B680F6E7AE}"/>
              </a:ext>
            </a:extLst>
          </p:cNvPr>
          <p:cNvSpPr>
            <a:spLocks noGrp="1"/>
          </p:cNvSpPr>
          <p:nvPr>
            <p:ph type="ftr" sz="quarter" idx="11"/>
          </p:nvPr>
        </p:nvSpPr>
        <p:spPr/>
        <p:txBody>
          <a:bodyPr rtlCol="0"/>
          <a:lstStyle/>
          <a:p>
            <a:pPr rtl="0"/>
            <a:r>
              <a:rPr lang="it-IT" dirty="0"/>
              <a:t>Previdenza Complementare</a:t>
            </a:r>
          </a:p>
        </p:txBody>
      </p:sp>
      <p:sp>
        <p:nvSpPr>
          <p:cNvPr id="16" name="Segnaposto numero diapositiva 5">
            <a:extLst>
              <a:ext uri="{FF2B5EF4-FFF2-40B4-BE49-F238E27FC236}">
                <a16:creationId xmlns:a16="http://schemas.microsoft.com/office/drawing/2014/main" id="{1A06BCBE-7F1D-4794-A964-0B03C6178B08}"/>
              </a:ext>
            </a:extLst>
          </p:cNvPr>
          <p:cNvSpPr>
            <a:spLocks noGrp="1"/>
          </p:cNvSpPr>
          <p:nvPr>
            <p:ph type="sldNum" sz="quarter" idx="12"/>
          </p:nvPr>
        </p:nvSpPr>
        <p:spPr/>
        <p:txBody>
          <a:bodyPr rtlCol="0"/>
          <a:lstStyle/>
          <a:p>
            <a:pPr rtl="0"/>
            <a:fld id="{A65A5C87-DF58-40C8-B092-1DE63DB4547E}" type="slidenum">
              <a:rPr lang="it-IT" smtClean="0"/>
              <a:pPr rtl="0"/>
              <a:t>21</a:t>
            </a:fld>
            <a:endParaRPr lang="it-IT" dirty="0"/>
          </a:p>
        </p:txBody>
      </p:sp>
      <p:graphicFrame>
        <p:nvGraphicFramePr>
          <p:cNvPr id="6" name="Segnaposto testo 2">
            <a:extLst>
              <a:ext uri="{FF2B5EF4-FFF2-40B4-BE49-F238E27FC236}">
                <a16:creationId xmlns:a16="http://schemas.microsoft.com/office/drawing/2014/main" id="{46C65887-A541-43D1-A798-D1EAB8F34D3E}"/>
              </a:ext>
            </a:extLst>
          </p:cNvPr>
          <p:cNvGraphicFramePr/>
          <p:nvPr>
            <p:extLst>
              <p:ext uri="{D42A27DB-BD31-4B8C-83A1-F6EECF244321}">
                <p14:modId xmlns:p14="http://schemas.microsoft.com/office/powerpoint/2010/main" val="1407274298"/>
              </p:ext>
            </p:extLst>
          </p:nvPr>
        </p:nvGraphicFramePr>
        <p:xfrm>
          <a:off x="9194341" y="210534"/>
          <a:ext cx="2469600" cy="61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ttangolo 6">
            <a:extLst>
              <a:ext uri="{FF2B5EF4-FFF2-40B4-BE49-F238E27FC236}">
                <a16:creationId xmlns:a16="http://schemas.microsoft.com/office/drawing/2014/main" id="{906BB63F-CA91-4BCE-BF33-F7C482CC4816}"/>
              </a:ext>
            </a:extLst>
          </p:cNvPr>
          <p:cNvSpPr/>
          <p:nvPr/>
        </p:nvSpPr>
        <p:spPr>
          <a:xfrm>
            <a:off x="10835147" y="214118"/>
            <a:ext cx="876251" cy="612058"/>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Rettangolo 7">
            <a:extLst>
              <a:ext uri="{FF2B5EF4-FFF2-40B4-BE49-F238E27FC236}">
                <a16:creationId xmlns:a16="http://schemas.microsoft.com/office/drawing/2014/main" id="{E5FFC2DB-196C-4896-99C7-D52B1943BFB8}"/>
              </a:ext>
            </a:extLst>
          </p:cNvPr>
          <p:cNvSpPr/>
          <p:nvPr/>
        </p:nvSpPr>
        <p:spPr>
          <a:xfrm>
            <a:off x="9138493" y="242611"/>
            <a:ext cx="876251" cy="612058"/>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900895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E209E4-B947-4446-AD42-C1B3A0C1F583}"/>
              </a:ext>
            </a:extLst>
          </p:cNvPr>
          <p:cNvSpPr>
            <a:spLocks noGrp="1"/>
          </p:cNvSpPr>
          <p:nvPr>
            <p:ph type="title"/>
          </p:nvPr>
        </p:nvSpPr>
        <p:spPr/>
        <p:txBody>
          <a:bodyPr rtlCol="0"/>
          <a:lstStyle/>
          <a:p>
            <a:pPr rtl="0"/>
            <a:r>
              <a:rPr lang="it-IT" dirty="0"/>
              <a:t>Risparmio contributivo</a:t>
            </a:r>
          </a:p>
        </p:txBody>
      </p:sp>
      <p:sp>
        <p:nvSpPr>
          <p:cNvPr id="12" name="Segnaposto contenuto 11">
            <a:extLst>
              <a:ext uri="{FF2B5EF4-FFF2-40B4-BE49-F238E27FC236}">
                <a16:creationId xmlns:a16="http://schemas.microsoft.com/office/drawing/2014/main" id="{3D88E8B5-C20C-47A1-9C22-B545284DA4A4}"/>
              </a:ext>
            </a:extLst>
          </p:cNvPr>
          <p:cNvSpPr>
            <a:spLocks noGrp="1"/>
          </p:cNvSpPr>
          <p:nvPr>
            <p:ph sz="half" idx="2"/>
          </p:nvPr>
        </p:nvSpPr>
        <p:spPr>
          <a:xfrm>
            <a:off x="1115567" y="2310891"/>
            <a:ext cx="9810579" cy="3707353"/>
          </a:xfrm>
        </p:spPr>
        <p:txBody>
          <a:bodyPr rtlCol="0">
            <a:normAutofit/>
          </a:bodyPr>
          <a:lstStyle/>
          <a:p>
            <a:pPr algn="ctr"/>
            <a:endParaRPr lang="it-IT" sz="1600" dirty="0"/>
          </a:p>
          <a:p>
            <a:pPr algn="ctr"/>
            <a:endParaRPr lang="it-IT" sz="1600" dirty="0"/>
          </a:p>
          <a:p>
            <a:pPr marL="0" indent="0" algn="ctr">
              <a:buNone/>
            </a:pPr>
            <a:r>
              <a:rPr lang="it-IT" sz="1600" dirty="0"/>
              <a:t>In ultimo, aderire al fondo pensione comporta altri privilegi di natura diversa, infatti il datore di lavoro può beneficiare:</a:t>
            </a:r>
          </a:p>
          <a:p>
            <a:pPr algn="ctr"/>
            <a:r>
              <a:rPr lang="it-IT" sz="1600" dirty="0"/>
              <a:t>di una riduzione progressiva del carico contributivo (Legge n. 248/2005), pari allo 0,28% </a:t>
            </a:r>
          </a:p>
          <a:p>
            <a:pPr algn="ctr"/>
            <a:r>
              <a:rPr lang="it-IT" sz="1600" dirty="0"/>
              <a:t>è esonerato dal versamento del contributo dello 0,20% al fondo di garanzia INPS, relativamente alla quota di TFR conferita al Fondo Pensione</a:t>
            </a:r>
          </a:p>
        </p:txBody>
      </p:sp>
      <p:sp>
        <p:nvSpPr>
          <p:cNvPr id="11" name="Segnaposto piè di pagina 4">
            <a:extLst>
              <a:ext uri="{FF2B5EF4-FFF2-40B4-BE49-F238E27FC236}">
                <a16:creationId xmlns:a16="http://schemas.microsoft.com/office/drawing/2014/main" id="{6A803AF1-C09B-4905-8AEE-15B680F6E7AE}"/>
              </a:ext>
            </a:extLst>
          </p:cNvPr>
          <p:cNvSpPr>
            <a:spLocks noGrp="1"/>
          </p:cNvSpPr>
          <p:nvPr>
            <p:ph type="ftr" sz="quarter" idx="11"/>
          </p:nvPr>
        </p:nvSpPr>
        <p:spPr/>
        <p:txBody>
          <a:bodyPr rtlCol="0"/>
          <a:lstStyle/>
          <a:p>
            <a:pPr rtl="0"/>
            <a:r>
              <a:rPr lang="it-IT" dirty="0"/>
              <a:t>Previdenza Complementare</a:t>
            </a:r>
          </a:p>
        </p:txBody>
      </p:sp>
      <p:sp>
        <p:nvSpPr>
          <p:cNvPr id="16" name="Segnaposto numero diapositiva 5">
            <a:extLst>
              <a:ext uri="{FF2B5EF4-FFF2-40B4-BE49-F238E27FC236}">
                <a16:creationId xmlns:a16="http://schemas.microsoft.com/office/drawing/2014/main" id="{1A06BCBE-7F1D-4794-A964-0B03C6178B08}"/>
              </a:ext>
            </a:extLst>
          </p:cNvPr>
          <p:cNvSpPr>
            <a:spLocks noGrp="1"/>
          </p:cNvSpPr>
          <p:nvPr>
            <p:ph type="sldNum" sz="quarter" idx="12"/>
          </p:nvPr>
        </p:nvSpPr>
        <p:spPr/>
        <p:txBody>
          <a:bodyPr rtlCol="0"/>
          <a:lstStyle/>
          <a:p>
            <a:pPr rtl="0"/>
            <a:fld id="{A65A5C87-DF58-40C8-B092-1DE63DB4547E}" type="slidenum">
              <a:rPr lang="it-IT" smtClean="0"/>
              <a:pPr rtl="0"/>
              <a:t>22</a:t>
            </a:fld>
            <a:endParaRPr lang="it-IT" dirty="0"/>
          </a:p>
        </p:txBody>
      </p:sp>
      <p:graphicFrame>
        <p:nvGraphicFramePr>
          <p:cNvPr id="6" name="Segnaposto testo 2">
            <a:extLst>
              <a:ext uri="{FF2B5EF4-FFF2-40B4-BE49-F238E27FC236}">
                <a16:creationId xmlns:a16="http://schemas.microsoft.com/office/drawing/2014/main" id="{0E502E5E-3AA6-4400-9B12-80012030499F}"/>
              </a:ext>
            </a:extLst>
          </p:cNvPr>
          <p:cNvGraphicFramePr/>
          <p:nvPr>
            <p:extLst>
              <p:ext uri="{D42A27DB-BD31-4B8C-83A1-F6EECF244321}">
                <p14:modId xmlns:p14="http://schemas.microsoft.com/office/powerpoint/2010/main" val="1407274298"/>
              </p:ext>
            </p:extLst>
          </p:nvPr>
        </p:nvGraphicFramePr>
        <p:xfrm>
          <a:off x="9194341" y="210534"/>
          <a:ext cx="2469600" cy="61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ttangolo 6">
            <a:extLst>
              <a:ext uri="{FF2B5EF4-FFF2-40B4-BE49-F238E27FC236}">
                <a16:creationId xmlns:a16="http://schemas.microsoft.com/office/drawing/2014/main" id="{FE3DCA7A-FA23-41F3-9F05-088946386C87}"/>
              </a:ext>
            </a:extLst>
          </p:cNvPr>
          <p:cNvSpPr/>
          <p:nvPr/>
        </p:nvSpPr>
        <p:spPr>
          <a:xfrm>
            <a:off x="9187696" y="214118"/>
            <a:ext cx="1658462" cy="612058"/>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810409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E209E4-B947-4446-AD42-C1B3A0C1F583}"/>
              </a:ext>
            </a:extLst>
          </p:cNvPr>
          <p:cNvSpPr>
            <a:spLocks noGrp="1"/>
          </p:cNvSpPr>
          <p:nvPr>
            <p:ph type="title"/>
          </p:nvPr>
        </p:nvSpPr>
        <p:spPr/>
        <p:txBody>
          <a:bodyPr rtlCol="0">
            <a:normAutofit fontScale="90000"/>
          </a:bodyPr>
          <a:lstStyle/>
          <a:p>
            <a:pPr rtl="0"/>
            <a:r>
              <a:rPr lang="it-IT" dirty="0"/>
              <a:t>Simulazione azienda con meno di 50 dipendenti</a:t>
            </a:r>
          </a:p>
        </p:txBody>
      </p:sp>
      <p:sp>
        <p:nvSpPr>
          <p:cNvPr id="8" name="Segnaposto piè di pagina 4">
            <a:extLst>
              <a:ext uri="{FF2B5EF4-FFF2-40B4-BE49-F238E27FC236}">
                <a16:creationId xmlns:a16="http://schemas.microsoft.com/office/drawing/2014/main" id="{D65C8300-CD8E-4F35-9B79-C5DE7AD9DCDE}"/>
              </a:ext>
            </a:extLst>
          </p:cNvPr>
          <p:cNvSpPr>
            <a:spLocks noGrp="1"/>
          </p:cNvSpPr>
          <p:nvPr>
            <p:ph type="ftr" sz="quarter" idx="11"/>
          </p:nvPr>
        </p:nvSpPr>
        <p:spPr/>
        <p:txBody>
          <a:bodyPr rtlCol="0"/>
          <a:lstStyle/>
          <a:p>
            <a:pPr rtl="0"/>
            <a:r>
              <a:rPr lang="it-IT" dirty="0"/>
              <a:t>Titolo presentazione</a:t>
            </a:r>
          </a:p>
        </p:txBody>
      </p:sp>
      <p:sp>
        <p:nvSpPr>
          <p:cNvPr id="10" name="Segnaposto numero diapositiva 5">
            <a:extLst>
              <a:ext uri="{FF2B5EF4-FFF2-40B4-BE49-F238E27FC236}">
                <a16:creationId xmlns:a16="http://schemas.microsoft.com/office/drawing/2014/main" id="{4E797B30-1740-4A68-A40B-1D255EBC2F17}"/>
              </a:ext>
            </a:extLst>
          </p:cNvPr>
          <p:cNvSpPr>
            <a:spLocks noGrp="1"/>
          </p:cNvSpPr>
          <p:nvPr>
            <p:ph type="sldNum" sz="quarter" idx="12"/>
          </p:nvPr>
        </p:nvSpPr>
        <p:spPr/>
        <p:txBody>
          <a:bodyPr rtlCol="0"/>
          <a:lstStyle/>
          <a:p>
            <a:pPr rtl="0"/>
            <a:fld id="{A65A5C87-DF58-40C8-B092-1DE63DB4547E}" type="slidenum">
              <a:rPr lang="it-IT" smtClean="0"/>
              <a:pPr rtl="0"/>
              <a:t>23</a:t>
            </a:fld>
            <a:endParaRPr lang="it-IT" dirty="0"/>
          </a:p>
        </p:txBody>
      </p:sp>
      <p:graphicFrame>
        <p:nvGraphicFramePr>
          <p:cNvPr id="5" name="Tabella 5">
            <a:extLst>
              <a:ext uri="{FF2B5EF4-FFF2-40B4-BE49-F238E27FC236}">
                <a16:creationId xmlns:a16="http://schemas.microsoft.com/office/drawing/2014/main" id="{CF33196F-E18D-4539-A29D-C128F668A73D}"/>
              </a:ext>
            </a:extLst>
          </p:cNvPr>
          <p:cNvGraphicFramePr>
            <a:graphicFrameLocks noGrp="1"/>
          </p:cNvGraphicFramePr>
          <p:nvPr>
            <p:ph idx="1"/>
            <p:extLst>
              <p:ext uri="{D42A27DB-BD31-4B8C-83A1-F6EECF244321}">
                <p14:modId xmlns:p14="http://schemas.microsoft.com/office/powerpoint/2010/main" val="3995244204"/>
              </p:ext>
            </p:extLst>
          </p:nvPr>
        </p:nvGraphicFramePr>
        <p:xfrm>
          <a:off x="563526" y="2284224"/>
          <a:ext cx="10806699" cy="2953148"/>
        </p:xfrm>
        <a:graphic>
          <a:graphicData uri="http://schemas.openxmlformats.org/drawingml/2006/table">
            <a:tbl>
              <a:tblPr firstRow="1" bandRow="1">
                <a:tableStyleId>{5C22544A-7EE6-4342-B048-85BDC9FD1C3A}</a:tableStyleId>
              </a:tblPr>
              <a:tblGrid>
                <a:gridCol w="4500413">
                  <a:extLst>
                    <a:ext uri="{9D8B030D-6E8A-4147-A177-3AD203B41FA5}">
                      <a16:colId xmlns:a16="http://schemas.microsoft.com/office/drawing/2014/main" val="1879257012"/>
                    </a:ext>
                  </a:extLst>
                </a:gridCol>
                <a:gridCol w="684000">
                  <a:extLst>
                    <a:ext uri="{9D8B030D-6E8A-4147-A177-3AD203B41FA5}">
                      <a16:colId xmlns:a16="http://schemas.microsoft.com/office/drawing/2014/main" val="1398705753"/>
                    </a:ext>
                  </a:extLst>
                </a:gridCol>
                <a:gridCol w="684000">
                  <a:extLst>
                    <a:ext uri="{9D8B030D-6E8A-4147-A177-3AD203B41FA5}">
                      <a16:colId xmlns:a16="http://schemas.microsoft.com/office/drawing/2014/main" val="3724998515"/>
                    </a:ext>
                  </a:extLst>
                </a:gridCol>
                <a:gridCol w="684000">
                  <a:extLst>
                    <a:ext uri="{9D8B030D-6E8A-4147-A177-3AD203B41FA5}">
                      <a16:colId xmlns:a16="http://schemas.microsoft.com/office/drawing/2014/main" val="862750911"/>
                    </a:ext>
                  </a:extLst>
                </a:gridCol>
                <a:gridCol w="684000">
                  <a:extLst>
                    <a:ext uri="{9D8B030D-6E8A-4147-A177-3AD203B41FA5}">
                      <a16:colId xmlns:a16="http://schemas.microsoft.com/office/drawing/2014/main" val="1615193016"/>
                    </a:ext>
                  </a:extLst>
                </a:gridCol>
                <a:gridCol w="684000">
                  <a:extLst>
                    <a:ext uri="{9D8B030D-6E8A-4147-A177-3AD203B41FA5}">
                      <a16:colId xmlns:a16="http://schemas.microsoft.com/office/drawing/2014/main" val="982029279"/>
                    </a:ext>
                  </a:extLst>
                </a:gridCol>
                <a:gridCol w="684000">
                  <a:extLst>
                    <a:ext uri="{9D8B030D-6E8A-4147-A177-3AD203B41FA5}">
                      <a16:colId xmlns:a16="http://schemas.microsoft.com/office/drawing/2014/main" val="1620664923"/>
                    </a:ext>
                  </a:extLst>
                </a:gridCol>
                <a:gridCol w="684000">
                  <a:extLst>
                    <a:ext uri="{9D8B030D-6E8A-4147-A177-3AD203B41FA5}">
                      <a16:colId xmlns:a16="http://schemas.microsoft.com/office/drawing/2014/main" val="3800868079"/>
                    </a:ext>
                  </a:extLst>
                </a:gridCol>
                <a:gridCol w="759143">
                  <a:extLst>
                    <a:ext uri="{9D8B030D-6E8A-4147-A177-3AD203B41FA5}">
                      <a16:colId xmlns:a16="http://schemas.microsoft.com/office/drawing/2014/main" val="1910171358"/>
                    </a:ext>
                  </a:extLst>
                </a:gridCol>
                <a:gridCol w="759143">
                  <a:extLst>
                    <a:ext uri="{9D8B030D-6E8A-4147-A177-3AD203B41FA5}">
                      <a16:colId xmlns:a16="http://schemas.microsoft.com/office/drawing/2014/main" val="2177725658"/>
                    </a:ext>
                  </a:extLst>
                </a:gridCol>
              </a:tblGrid>
              <a:tr h="246325">
                <a:tc>
                  <a:txBody>
                    <a:bodyPr/>
                    <a:lstStyle/>
                    <a:p>
                      <a:pPr algn="ctr">
                        <a:tabLst/>
                      </a:pPr>
                      <a:endParaRPr lang="it-IT" sz="1200" dirty="0"/>
                    </a:p>
                  </a:txBody>
                  <a:tcPr>
                    <a:noFill/>
                  </a:tcPr>
                </a:tc>
                <a:tc gridSpan="9">
                  <a:txBody>
                    <a:bodyPr/>
                    <a:lstStyle/>
                    <a:p>
                      <a:pPr algn="ctr"/>
                      <a:r>
                        <a:rPr lang="it-IT" sz="1200" dirty="0"/>
                        <a:t>Anni</a:t>
                      </a:r>
                    </a:p>
                  </a:txBody>
                  <a:tcPr/>
                </a:tc>
                <a:tc hMerge="1">
                  <a:txBody>
                    <a:bodyPr/>
                    <a:lstStyle/>
                    <a:p>
                      <a:pPr algn="ctr"/>
                      <a:endParaRPr lang="it-IT" sz="1200" dirty="0"/>
                    </a:p>
                  </a:txBody>
                  <a:tcPr/>
                </a:tc>
                <a:tc hMerge="1">
                  <a:txBody>
                    <a:bodyPr/>
                    <a:lstStyle/>
                    <a:p>
                      <a:pPr algn="ctr"/>
                      <a:endParaRPr lang="it-IT" sz="1200" dirty="0"/>
                    </a:p>
                  </a:txBody>
                  <a:tcPr/>
                </a:tc>
                <a:tc hMerge="1">
                  <a:txBody>
                    <a:bodyPr/>
                    <a:lstStyle/>
                    <a:p>
                      <a:pPr algn="ctr"/>
                      <a:endParaRPr lang="it-IT" sz="1200" dirty="0"/>
                    </a:p>
                  </a:txBody>
                  <a:tcPr/>
                </a:tc>
                <a:tc hMerge="1">
                  <a:txBody>
                    <a:bodyPr/>
                    <a:lstStyle/>
                    <a:p>
                      <a:pPr algn="ctr"/>
                      <a:endParaRPr lang="it-IT" sz="1200" dirty="0"/>
                    </a:p>
                  </a:txBody>
                  <a:tcPr/>
                </a:tc>
                <a:tc hMerge="1">
                  <a:txBody>
                    <a:bodyPr/>
                    <a:lstStyle/>
                    <a:p>
                      <a:pPr algn="ctr"/>
                      <a:endParaRPr lang="it-IT" sz="1200" dirty="0"/>
                    </a:p>
                  </a:txBody>
                  <a:tcPr/>
                </a:tc>
                <a:tc hMerge="1">
                  <a:txBody>
                    <a:bodyPr/>
                    <a:lstStyle/>
                    <a:p>
                      <a:pPr algn="ctr"/>
                      <a:endParaRPr lang="it-IT" sz="1200" dirty="0"/>
                    </a:p>
                  </a:txBody>
                  <a:tcPr/>
                </a:tc>
                <a:tc hMerge="1">
                  <a:txBody>
                    <a:bodyPr/>
                    <a:lstStyle/>
                    <a:p>
                      <a:pPr algn="ctr"/>
                      <a:endParaRPr lang="it-IT" sz="1200" dirty="0"/>
                    </a:p>
                  </a:txBody>
                  <a:tcPr/>
                </a:tc>
                <a:tc hMerge="1">
                  <a:txBody>
                    <a:bodyPr/>
                    <a:lstStyle/>
                    <a:p>
                      <a:pPr algn="ctr"/>
                      <a:endParaRPr lang="it-IT" sz="1200" dirty="0"/>
                    </a:p>
                  </a:txBody>
                  <a:tcPr/>
                </a:tc>
                <a:extLst>
                  <a:ext uri="{0D108BD9-81ED-4DB2-BD59-A6C34878D82A}">
                    <a16:rowId xmlns:a16="http://schemas.microsoft.com/office/drawing/2014/main" val="1840861240"/>
                  </a:ext>
                </a:extLst>
              </a:tr>
              <a:tr h="248451">
                <a:tc>
                  <a:txBody>
                    <a:bodyPr/>
                    <a:lstStyle/>
                    <a:p>
                      <a:pPr algn="ctr">
                        <a:tabLst/>
                      </a:pPr>
                      <a:r>
                        <a:rPr lang="it-IT" sz="1200" dirty="0"/>
                        <a:t>Informazioni azienda</a:t>
                      </a:r>
                    </a:p>
                  </a:txBody>
                  <a:tcPr/>
                </a:tc>
                <a:tc>
                  <a:txBody>
                    <a:bodyPr/>
                    <a:lstStyle/>
                    <a:p>
                      <a:pPr algn="ctr"/>
                      <a:r>
                        <a:rPr lang="it-IT" sz="1200" dirty="0"/>
                        <a:t>1</a:t>
                      </a:r>
                    </a:p>
                  </a:txBody>
                  <a:tcPr/>
                </a:tc>
                <a:tc>
                  <a:txBody>
                    <a:bodyPr/>
                    <a:lstStyle/>
                    <a:p>
                      <a:pPr algn="ctr"/>
                      <a:r>
                        <a:rPr lang="it-IT" sz="1200" dirty="0"/>
                        <a:t>2</a:t>
                      </a:r>
                    </a:p>
                  </a:txBody>
                  <a:tcPr/>
                </a:tc>
                <a:tc>
                  <a:txBody>
                    <a:bodyPr/>
                    <a:lstStyle/>
                    <a:p>
                      <a:pPr algn="ctr"/>
                      <a:r>
                        <a:rPr lang="it-IT" sz="1200" dirty="0"/>
                        <a:t>3</a:t>
                      </a:r>
                    </a:p>
                  </a:txBody>
                  <a:tcPr/>
                </a:tc>
                <a:tc>
                  <a:txBody>
                    <a:bodyPr/>
                    <a:lstStyle/>
                    <a:p>
                      <a:pPr algn="ctr"/>
                      <a:r>
                        <a:rPr lang="it-IT" sz="1200" dirty="0"/>
                        <a:t>4</a:t>
                      </a:r>
                    </a:p>
                  </a:txBody>
                  <a:tcPr/>
                </a:tc>
                <a:tc>
                  <a:txBody>
                    <a:bodyPr/>
                    <a:lstStyle/>
                    <a:p>
                      <a:pPr algn="ctr"/>
                      <a:r>
                        <a:rPr lang="it-IT" sz="1200" dirty="0"/>
                        <a:t>5</a:t>
                      </a:r>
                    </a:p>
                  </a:txBody>
                  <a:tcPr/>
                </a:tc>
                <a:tc>
                  <a:txBody>
                    <a:bodyPr/>
                    <a:lstStyle/>
                    <a:p>
                      <a:pPr algn="ctr"/>
                      <a:r>
                        <a:rPr lang="it-IT" sz="1200" dirty="0"/>
                        <a:t>15</a:t>
                      </a:r>
                    </a:p>
                  </a:txBody>
                  <a:tcPr/>
                </a:tc>
                <a:tc>
                  <a:txBody>
                    <a:bodyPr/>
                    <a:lstStyle/>
                    <a:p>
                      <a:pPr algn="ctr"/>
                      <a:r>
                        <a:rPr lang="it-IT" sz="1200" dirty="0"/>
                        <a:t>20</a:t>
                      </a:r>
                    </a:p>
                  </a:txBody>
                  <a:tcPr/>
                </a:tc>
                <a:tc>
                  <a:txBody>
                    <a:bodyPr/>
                    <a:lstStyle/>
                    <a:p>
                      <a:pPr algn="ctr"/>
                      <a:r>
                        <a:rPr lang="it-IT" sz="1200" dirty="0"/>
                        <a:t>25</a:t>
                      </a:r>
                    </a:p>
                  </a:txBody>
                  <a:tcPr/>
                </a:tc>
                <a:tc>
                  <a:txBody>
                    <a:bodyPr/>
                    <a:lstStyle/>
                    <a:p>
                      <a:pPr algn="ctr"/>
                      <a:r>
                        <a:rPr lang="it-IT" sz="1200" dirty="0"/>
                        <a:t>30</a:t>
                      </a:r>
                    </a:p>
                  </a:txBody>
                  <a:tcPr/>
                </a:tc>
                <a:extLst>
                  <a:ext uri="{0D108BD9-81ED-4DB2-BD59-A6C34878D82A}">
                    <a16:rowId xmlns:a16="http://schemas.microsoft.com/office/drawing/2014/main" val="225912445"/>
                  </a:ext>
                </a:extLst>
              </a:tr>
              <a:tr h="332976">
                <a:tc>
                  <a:txBody>
                    <a:bodyPr/>
                    <a:lstStyle/>
                    <a:p>
                      <a:pPr algn="ctr">
                        <a:tabLst/>
                      </a:pPr>
                      <a:r>
                        <a:rPr lang="it-IT" sz="1200" dirty="0"/>
                        <a:t>Importo destinato al F.P.</a:t>
                      </a:r>
                    </a:p>
                  </a:txBody>
                  <a:tcPr/>
                </a:tc>
                <a:tc>
                  <a:txBody>
                    <a:bodyPr/>
                    <a:lstStyle/>
                    <a:p>
                      <a:pPr algn="ctr"/>
                      <a:r>
                        <a:rPr lang="it-IT" sz="1200" dirty="0"/>
                        <a:t>1.000</a:t>
                      </a:r>
                    </a:p>
                  </a:txBody>
                  <a:tcPr/>
                </a:tc>
                <a:tc>
                  <a:txBody>
                    <a:bodyPr/>
                    <a:lstStyle/>
                    <a:p>
                      <a:pPr algn="ctr"/>
                      <a:r>
                        <a:rPr lang="it-IT" sz="1200" dirty="0"/>
                        <a:t>2.000</a:t>
                      </a:r>
                    </a:p>
                  </a:txBody>
                  <a:tcPr/>
                </a:tc>
                <a:tc>
                  <a:txBody>
                    <a:bodyPr/>
                    <a:lstStyle/>
                    <a:p>
                      <a:pPr algn="ctr"/>
                      <a:r>
                        <a:rPr lang="it-IT" sz="1200" dirty="0"/>
                        <a:t>3.000</a:t>
                      </a:r>
                    </a:p>
                  </a:txBody>
                  <a:tcPr/>
                </a:tc>
                <a:tc>
                  <a:txBody>
                    <a:bodyPr/>
                    <a:lstStyle/>
                    <a:p>
                      <a:pPr algn="ctr"/>
                      <a:r>
                        <a:rPr lang="it-IT" sz="1200" dirty="0"/>
                        <a:t>4.000</a:t>
                      </a:r>
                    </a:p>
                  </a:txBody>
                  <a:tcPr/>
                </a:tc>
                <a:tc>
                  <a:txBody>
                    <a:bodyPr/>
                    <a:lstStyle/>
                    <a:p>
                      <a:pPr algn="ctr"/>
                      <a:r>
                        <a:rPr lang="it-IT" sz="1200" dirty="0"/>
                        <a:t>5.000</a:t>
                      </a:r>
                    </a:p>
                  </a:txBody>
                  <a:tcPr/>
                </a:tc>
                <a:tc>
                  <a:txBody>
                    <a:bodyPr/>
                    <a:lstStyle/>
                    <a:p>
                      <a:pPr algn="ctr"/>
                      <a:r>
                        <a:rPr lang="it-IT" sz="1200" dirty="0"/>
                        <a:t>15.000</a:t>
                      </a:r>
                    </a:p>
                  </a:txBody>
                  <a:tcPr/>
                </a:tc>
                <a:tc>
                  <a:txBody>
                    <a:bodyPr/>
                    <a:lstStyle/>
                    <a:p>
                      <a:pPr algn="ctr"/>
                      <a:r>
                        <a:rPr lang="it-IT" sz="1200" dirty="0"/>
                        <a:t>20.000</a:t>
                      </a:r>
                    </a:p>
                  </a:txBody>
                  <a:tcPr/>
                </a:tc>
                <a:tc>
                  <a:txBody>
                    <a:bodyPr/>
                    <a:lstStyle/>
                    <a:p>
                      <a:pPr algn="ctr"/>
                      <a:r>
                        <a:rPr lang="it-IT" sz="1200" dirty="0"/>
                        <a:t>25.000</a:t>
                      </a:r>
                    </a:p>
                  </a:txBody>
                  <a:tcPr/>
                </a:tc>
                <a:tc>
                  <a:txBody>
                    <a:bodyPr/>
                    <a:lstStyle/>
                    <a:p>
                      <a:pPr algn="ctr"/>
                      <a:r>
                        <a:rPr lang="it-IT" sz="1200" dirty="0"/>
                        <a:t>30.000</a:t>
                      </a:r>
                    </a:p>
                  </a:txBody>
                  <a:tcPr/>
                </a:tc>
                <a:extLst>
                  <a:ext uri="{0D108BD9-81ED-4DB2-BD59-A6C34878D82A}">
                    <a16:rowId xmlns:a16="http://schemas.microsoft.com/office/drawing/2014/main" val="3425083677"/>
                  </a:ext>
                </a:extLst>
              </a:tr>
              <a:tr h="579309">
                <a:tc>
                  <a:txBody>
                    <a:bodyPr/>
                    <a:lstStyle/>
                    <a:p>
                      <a:pPr algn="ctr"/>
                      <a:r>
                        <a:rPr lang="it-IT" sz="1200" dirty="0"/>
                        <a:t>Deducibilità fiscale del 6% del TFR destinato al FP ( =IRES 27,5% del 6% di 1000 euro, per il primo anno, etc...)</a:t>
                      </a:r>
                    </a:p>
                  </a:txBody>
                  <a:tcPr/>
                </a:tc>
                <a:tc>
                  <a:txBody>
                    <a:bodyPr/>
                    <a:lstStyle/>
                    <a:p>
                      <a:pPr algn="ctr"/>
                      <a:r>
                        <a:rPr lang="it-IT" sz="1200" dirty="0"/>
                        <a:t>17</a:t>
                      </a:r>
                    </a:p>
                  </a:txBody>
                  <a:tcPr/>
                </a:tc>
                <a:tc>
                  <a:txBody>
                    <a:bodyPr/>
                    <a:lstStyle/>
                    <a:p>
                      <a:pPr algn="ctr"/>
                      <a:r>
                        <a:rPr lang="it-IT" sz="1200" dirty="0"/>
                        <a:t>33</a:t>
                      </a:r>
                    </a:p>
                  </a:txBody>
                  <a:tcPr/>
                </a:tc>
                <a:tc>
                  <a:txBody>
                    <a:bodyPr/>
                    <a:lstStyle/>
                    <a:p>
                      <a:pPr algn="ctr"/>
                      <a:r>
                        <a:rPr lang="it-IT" sz="1200" dirty="0"/>
                        <a:t>50</a:t>
                      </a:r>
                    </a:p>
                  </a:txBody>
                  <a:tcPr/>
                </a:tc>
                <a:tc>
                  <a:txBody>
                    <a:bodyPr/>
                    <a:lstStyle/>
                    <a:p>
                      <a:pPr algn="ctr"/>
                      <a:r>
                        <a:rPr lang="it-IT" sz="1200" dirty="0"/>
                        <a:t>66</a:t>
                      </a:r>
                    </a:p>
                  </a:txBody>
                  <a:tcPr/>
                </a:tc>
                <a:tc>
                  <a:txBody>
                    <a:bodyPr/>
                    <a:lstStyle/>
                    <a:p>
                      <a:pPr algn="ctr"/>
                      <a:r>
                        <a:rPr lang="it-IT" sz="1200" dirty="0"/>
                        <a:t>83</a:t>
                      </a:r>
                    </a:p>
                  </a:txBody>
                  <a:tcPr/>
                </a:tc>
                <a:tc>
                  <a:txBody>
                    <a:bodyPr/>
                    <a:lstStyle/>
                    <a:p>
                      <a:pPr algn="ctr"/>
                      <a:r>
                        <a:rPr lang="it-IT" sz="1200" dirty="0"/>
                        <a:t>248</a:t>
                      </a:r>
                    </a:p>
                  </a:txBody>
                  <a:tcPr/>
                </a:tc>
                <a:tc>
                  <a:txBody>
                    <a:bodyPr/>
                    <a:lstStyle/>
                    <a:p>
                      <a:pPr algn="ctr"/>
                      <a:r>
                        <a:rPr lang="it-IT" sz="1200" dirty="0"/>
                        <a:t>330</a:t>
                      </a:r>
                    </a:p>
                  </a:txBody>
                  <a:tcPr/>
                </a:tc>
                <a:tc>
                  <a:txBody>
                    <a:bodyPr/>
                    <a:lstStyle/>
                    <a:p>
                      <a:pPr algn="ctr"/>
                      <a:r>
                        <a:rPr lang="it-IT" sz="1200" dirty="0"/>
                        <a:t>413</a:t>
                      </a:r>
                    </a:p>
                  </a:txBody>
                  <a:tcPr/>
                </a:tc>
                <a:tc>
                  <a:txBody>
                    <a:bodyPr/>
                    <a:lstStyle/>
                    <a:p>
                      <a:pPr algn="ctr"/>
                      <a:r>
                        <a:rPr lang="it-IT" sz="1200" dirty="0"/>
                        <a:t>495</a:t>
                      </a:r>
                    </a:p>
                  </a:txBody>
                  <a:tcPr/>
                </a:tc>
                <a:extLst>
                  <a:ext uri="{0D108BD9-81ED-4DB2-BD59-A6C34878D82A}">
                    <a16:rowId xmlns:a16="http://schemas.microsoft.com/office/drawing/2014/main" val="780248741"/>
                  </a:ext>
                </a:extLst>
              </a:tr>
              <a:tr h="486383">
                <a:tc>
                  <a:txBody>
                    <a:bodyPr/>
                    <a:lstStyle/>
                    <a:p>
                      <a:pPr algn="ctr"/>
                      <a:r>
                        <a:rPr lang="it-IT" sz="1200" dirty="0"/>
                        <a:t>Esonero del versamento al Fondo Garanzia INPS ( = 0,20% RAL)</a:t>
                      </a:r>
                    </a:p>
                  </a:txBody>
                  <a:tcPr/>
                </a:tc>
                <a:tc>
                  <a:txBody>
                    <a:bodyPr/>
                    <a:lstStyle/>
                    <a:p>
                      <a:pPr algn="ctr"/>
                      <a:r>
                        <a:rPr lang="it-IT" sz="1200" dirty="0"/>
                        <a:t>29</a:t>
                      </a:r>
                    </a:p>
                  </a:txBody>
                  <a:tcPr/>
                </a:tc>
                <a:tc>
                  <a:txBody>
                    <a:bodyPr/>
                    <a:lstStyle/>
                    <a:p>
                      <a:pPr algn="ctr"/>
                      <a:r>
                        <a:rPr lang="it-IT" sz="1200" dirty="0"/>
                        <a:t>58</a:t>
                      </a:r>
                    </a:p>
                  </a:txBody>
                  <a:tcPr/>
                </a:tc>
                <a:tc>
                  <a:txBody>
                    <a:bodyPr/>
                    <a:lstStyle/>
                    <a:p>
                      <a:pPr algn="ctr"/>
                      <a:r>
                        <a:rPr lang="it-IT" sz="1200" dirty="0"/>
                        <a:t>87</a:t>
                      </a:r>
                    </a:p>
                  </a:txBody>
                  <a:tcPr/>
                </a:tc>
                <a:tc>
                  <a:txBody>
                    <a:bodyPr/>
                    <a:lstStyle/>
                    <a:p>
                      <a:pPr algn="ctr"/>
                      <a:r>
                        <a:rPr lang="it-IT" sz="1200" dirty="0"/>
                        <a:t>116</a:t>
                      </a:r>
                    </a:p>
                  </a:txBody>
                  <a:tcPr/>
                </a:tc>
                <a:tc>
                  <a:txBody>
                    <a:bodyPr/>
                    <a:lstStyle/>
                    <a:p>
                      <a:pPr algn="ctr"/>
                      <a:r>
                        <a:rPr lang="it-IT" sz="1200" dirty="0"/>
                        <a:t>145</a:t>
                      </a:r>
                    </a:p>
                  </a:txBody>
                  <a:tcPr/>
                </a:tc>
                <a:tc>
                  <a:txBody>
                    <a:bodyPr/>
                    <a:lstStyle/>
                    <a:p>
                      <a:pPr algn="ctr"/>
                      <a:r>
                        <a:rPr lang="it-IT" sz="1200" dirty="0"/>
                        <a:t>434</a:t>
                      </a:r>
                    </a:p>
                  </a:txBody>
                  <a:tcPr/>
                </a:tc>
                <a:tc>
                  <a:txBody>
                    <a:bodyPr/>
                    <a:lstStyle/>
                    <a:p>
                      <a:pPr algn="ctr"/>
                      <a:r>
                        <a:rPr lang="it-IT" sz="1200" dirty="0"/>
                        <a:t>579</a:t>
                      </a:r>
                    </a:p>
                  </a:txBody>
                  <a:tcPr/>
                </a:tc>
                <a:tc>
                  <a:txBody>
                    <a:bodyPr/>
                    <a:lstStyle/>
                    <a:p>
                      <a:pPr algn="ctr"/>
                      <a:r>
                        <a:rPr lang="it-IT" sz="1200" dirty="0"/>
                        <a:t>724</a:t>
                      </a:r>
                    </a:p>
                  </a:txBody>
                  <a:tcPr/>
                </a:tc>
                <a:tc>
                  <a:txBody>
                    <a:bodyPr/>
                    <a:lstStyle/>
                    <a:p>
                      <a:pPr algn="ctr"/>
                      <a:r>
                        <a:rPr lang="it-IT" sz="1200" dirty="0"/>
                        <a:t>868</a:t>
                      </a:r>
                    </a:p>
                  </a:txBody>
                  <a:tcPr/>
                </a:tc>
                <a:extLst>
                  <a:ext uri="{0D108BD9-81ED-4DB2-BD59-A6C34878D82A}">
                    <a16:rowId xmlns:a16="http://schemas.microsoft.com/office/drawing/2014/main" val="2743141646"/>
                  </a:ext>
                </a:extLst>
              </a:tr>
              <a:tr h="268828">
                <a:tc>
                  <a:txBody>
                    <a:bodyPr/>
                    <a:lstStyle/>
                    <a:p>
                      <a:pPr algn="ctr"/>
                      <a:r>
                        <a:rPr lang="it-IT" sz="1200" dirty="0"/>
                        <a:t>Riduzione dei cd oneri impropri ( =0,28% RAL)</a:t>
                      </a:r>
                    </a:p>
                  </a:txBody>
                  <a:tcPr/>
                </a:tc>
                <a:tc>
                  <a:txBody>
                    <a:bodyPr/>
                    <a:lstStyle/>
                    <a:p>
                      <a:pPr algn="ctr"/>
                      <a:r>
                        <a:rPr lang="it-IT" sz="1200" dirty="0"/>
                        <a:t>41</a:t>
                      </a:r>
                    </a:p>
                  </a:txBody>
                  <a:tcPr/>
                </a:tc>
                <a:tc>
                  <a:txBody>
                    <a:bodyPr/>
                    <a:lstStyle/>
                    <a:p>
                      <a:pPr algn="ctr"/>
                      <a:r>
                        <a:rPr lang="it-IT" sz="1200" dirty="0"/>
                        <a:t>81</a:t>
                      </a:r>
                    </a:p>
                  </a:txBody>
                  <a:tcPr/>
                </a:tc>
                <a:tc>
                  <a:txBody>
                    <a:bodyPr/>
                    <a:lstStyle/>
                    <a:p>
                      <a:pPr algn="ctr"/>
                      <a:r>
                        <a:rPr lang="it-IT" sz="1200" dirty="0"/>
                        <a:t>122</a:t>
                      </a:r>
                    </a:p>
                  </a:txBody>
                  <a:tcPr/>
                </a:tc>
                <a:tc>
                  <a:txBody>
                    <a:bodyPr/>
                    <a:lstStyle/>
                    <a:p>
                      <a:pPr algn="ctr"/>
                      <a:r>
                        <a:rPr lang="it-IT" sz="1200" dirty="0"/>
                        <a:t>162</a:t>
                      </a:r>
                    </a:p>
                  </a:txBody>
                  <a:tcPr/>
                </a:tc>
                <a:tc>
                  <a:txBody>
                    <a:bodyPr/>
                    <a:lstStyle/>
                    <a:p>
                      <a:pPr algn="ctr"/>
                      <a:r>
                        <a:rPr lang="it-IT" sz="1200" dirty="0"/>
                        <a:t>608</a:t>
                      </a:r>
                    </a:p>
                  </a:txBody>
                  <a:tcPr/>
                </a:tc>
                <a:tc>
                  <a:txBody>
                    <a:bodyPr/>
                    <a:lstStyle/>
                    <a:p>
                      <a:pPr algn="ctr"/>
                      <a:r>
                        <a:rPr lang="it-IT" sz="1200" dirty="0"/>
                        <a:t>810</a:t>
                      </a:r>
                    </a:p>
                  </a:txBody>
                  <a:tcPr/>
                </a:tc>
                <a:tc>
                  <a:txBody>
                    <a:bodyPr/>
                    <a:lstStyle/>
                    <a:p>
                      <a:pPr algn="ctr"/>
                      <a:r>
                        <a:rPr lang="it-IT" sz="1200" dirty="0"/>
                        <a:t>1.013</a:t>
                      </a:r>
                    </a:p>
                  </a:txBody>
                  <a:tcPr/>
                </a:tc>
                <a:tc>
                  <a:txBody>
                    <a:bodyPr/>
                    <a:lstStyle/>
                    <a:p>
                      <a:pPr algn="ctr"/>
                      <a:r>
                        <a:rPr lang="it-IT" sz="1200" dirty="0"/>
                        <a:t>1.216</a:t>
                      </a:r>
                    </a:p>
                  </a:txBody>
                  <a:tcPr/>
                </a:tc>
                <a:tc>
                  <a:txBody>
                    <a:bodyPr/>
                    <a:lstStyle/>
                    <a:p>
                      <a:pPr algn="ctr"/>
                      <a:r>
                        <a:rPr lang="it-IT" sz="1200" dirty="0"/>
                        <a:t>1.216</a:t>
                      </a:r>
                    </a:p>
                  </a:txBody>
                  <a:tcPr/>
                </a:tc>
                <a:extLst>
                  <a:ext uri="{0D108BD9-81ED-4DB2-BD59-A6C34878D82A}">
                    <a16:rowId xmlns:a16="http://schemas.microsoft.com/office/drawing/2014/main" val="3436576164"/>
                  </a:ext>
                </a:extLst>
              </a:tr>
              <a:tr h="268828">
                <a:tc>
                  <a:txBody>
                    <a:bodyPr/>
                    <a:lstStyle/>
                    <a:p>
                      <a:pPr algn="ctr"/>
                      <a:r>
                        <a:rPr lang="it-IT" sz="1200" dirty="0"/>
                        <a:t>Esonero della rivalutazione per il TFR destinato al fondo pensione ( =1,5% + 75% dell'inflazione): 2,625%</a:t>
                      </a:r>
                    </a:p>
                  </a:txBody>
                  <a:tcPr/>
                </a:tc>
                <a:tc>
                  <a:txBody>
                    <a:bodyPr/>
                    <a:lstStyle/>
                    <a:p>
                      <a:pPr algn="ctr"/>
                      <a:r>
                        <a:rPr lang="it-IT" sz="1200" dirty="0"/>
                        <a:t>0</a:t>
                      </a:r>
                    </a:p>
                  </a:txBody>
                  <a:tcPr/>
                </a:tc>
                <a:tc>
                  <a:txBody>
                    <a:bodyPr/>
                    <a:lstStyle/>
                    <a:p>
                      <a:pPr algn="ctr"/>
                      <a:r>
                        <a:rPr lang="it-IT" sz="1200" dirty="0"/>
                        <a:t>26</a:t>
                      </a:r>
                    </a:p>
                  </a:txBody>
                  <a:tcPr/>
                </a:tc>
                <a:tc>
                  <a:txBody>
                    <a:bodyPr/>
                    <a:lstStyle/>
                    <a:p>
                      <a:pPr algn="ctr"/>
                      <a:r>
                        <a:rPr lang="it-IT" sz="1200" dirty="0"/>
                        <a:t>79</a:t>
                      </a:r>
                    </a:p>
                  </a:txBody>
                  <a:tcPr/>
                </a:tc>
                <a:tc>
                  <a:txBody>
                    <a:bodyPr/>
                    <a:lstStyle/>
                    <a:p>
                      <a:pPr algn="ctr"/>
                      <a:r>
                        <a:rPr lang="it-IT" sz="1200" dirty="0"/>
                        <a:t>160</a:t>
                      </a:r>
                    </a:p>
                  </a:txBody>
                  <a:tcPr/>
                </a:tc>
                <a:tc>
                  <a:txBody>
                    <a:bodyPr/>
                    <a:lstStyle/>
                    <a:p>
                      <a:pPr algn="ctr"/>
                      <a:r>
                        <a:rPr lang="it-IT" sz="1200" dirty="0"/>
                        <a:t>260</a:t>
                      </a:r>
                    </a:p>
                  </a:txBody>
                  <a:tcPr/>
                </a:tc>
                <a:tc>
                  <a:txBody>
                    <a:bodyPr/>
                    <a:lstStyle/>
                    <a:p>
                      <a:pPr algn="ctr"/>
                      <a:r>
                        <a:rPr lang="it-IT" sz="1200" dirty="0"/>
                        <a:t>3-096</a:t>
                      </a:r>
                    </a:p>
                  </a:txBody>
                  <a:tcPr/>
                </a:tc>
                <a:tc>
                  <a:txBody>
                    <a:bodyPr/>
                    <a:lstStyle/>
                    <a:p>
                      <a:pPr algn="ctr"/>
                      <a:r>
                        <a:rPr lang="it-IT" sz="1200" dirty="0"/>
                        <a:t>5.869</a:t>
                      </a:r>
                    </a:p>
                  </a:txBody>
                  <a:tcPr/>
                </a:tc>
                <a:tc>
                  <a:txBody>
                    <a:bodyPr/>
                    <a:lstStyle/>
                    <a:p>
                      <a:pPr algn="ctr"/>
                      <a:r>
                        <a:rPr lang="it-IT" sz="1200" dirty="0"/>
                        <a:t>9.716</a:t>
                      </a:r>
                    </a:p>
                  </a:txBody>
                  <a:tcPr/>
                </a:tc>
                <a:tc>
                  <a:txBody>
                    <a:bodyPr/>
                    <a:lstStyle/>
                    <a:p>
                      <a:pPr algn="ctr"/>
                      <a:r>
                        <a:rPr lang="it-IT" sz="1200" dirty="0"/>
                        <a:t>14.788</a:t>
                      </a:r>
                    </a:p>
                  </a:txBody>
                  <a:tcPr/>
                </a:tc>
                <a:extLst>
                  <a:ext uri="{0D108BD9-81ED-4DB2-BD59-A6C34878D82A}">
                    <a16:rowId xmlns:a16="http://schemas.microsoft.com/office/drawing/2014/main" val="2922235633"/>
                  </a:ext>
                </a:extLst>
              </a:tr>
              <a:tr h="268828">
                <a:tc>
                  <a:txBody>
                    <a:bodyPr/>
                    <a:lstStyle/>
                    <a:p>
                      <a:pPr algn="ctr"/>
                      <a:r>
                        <a:rPr lang="it-IT" sz="1200" dirty="0"/>
                        <a:t>Totale Minori Spese</a:t>
                      </a:r>
                    </a:p>
                  </a:txBody>
                  <a:tcPr/>
                </a:tc>
                <a:tc>
                  <a:txBody>
                    <a:bodyPr/>
                    <a:lstStyle/>
                    <a:p>
                      <a:pPr algn="ctr"/>
                      <a:r>
                        <a:rPr lang="it-IT" sz="1200" b="1" dirty="0"/>
                        <a:t>86</a:t>
                      </a:r>
                    </a:p>
                  </a:txBody>
                  <a:tcPr/>
                </a:tc>
                <a:tc>
                  <a:txBody>
                    <a:bodyPr/>
                    <a:lstStyle/>
                    <a:p>
                      <a:pPr algn="ctr"/>
                      <a:r>
                        <a:rPr lang="it-IT" sz="1200" b="1" dirty="0"/>
                        <a:t>198</a:t>
                      </a:r>
                    </a:p>
                  </a:txBody>
                  <a:tcPr/>
                </a:tc>
                <a:tc>
                  <a:txBody>
                    <a:bodyPr/>
                    <a:lstStyle/>
                    <a:p>
                      <a:pPr algn="ctr"/>
                      <a:r>
                        <a:rPr lang="it-IT" sz="1200" b="1" dirty="0"/>
                        <a:t>337</a:t>
                      </a:r>
                    </a:p>
                  </a:txBody>
                  <a:tcPr/>
                </a:tc>
                <a:tc>
                  <a:txBody>
                    <a:bodyPr/>
                    <a:lstStyle/>
                    <a:p>
                      <a:pPr algn="ctr"/>
                      <a:r>
                        <a:rPr lang="it-IT" sz="1200" b="1" dirty="0"/>
                        <a:t>504</a:t>
                      </a:r>
                    </a:p>
                  </a:txBody>
                  <a:tcPr/>
                </a:tc>
                <a:tc>
                  <a:txBody>
                    <a:bodyPr/>
                    <a:lstStyle/>
                    <a:p>
                      <a:pPr algn="ctr"/>
                      <a:r>
                        <a:rPr lang="it-IT" sz="1200" b="1" dirty="0"/>
                        <a:t>699</a:t>
                      </a:r>
                    </a:p>
                  </a:txBody>
                  <a:tcPr/>
                </a:tc>
                <a:tc>
                  <a:txBody>
                    <a:bodyPr/>
                    <a:lstStyle/>
                    <a:p>
                      <a:pPr algn="ctr"/>
                      <a:r>
                        <a:rPr lang="it-IT" sz="1200" b="1" dirty="0"/>
                        <a:t>4.385</a:t>
                      </a:r>
                    </a:p>
                  </a:txBody>
                  <a:tcPr/>
                </a:tc>
                <a:tc>
                  <a:txBody>
                    <a:bodyPr/>
                    <a:lstStyle/>
                    <a:p>
                      <a:pPr algn="ctr"/>
                      <a:r>
                        <a:rPr lang="it-IT" sz="1200" b="1" dirty="0"/>
                        <a:t>7.588</a:t>
                      </a:r>
                    </a:p>
                  </a:txBody>
                  <a:tcPr/>
                </a:tc>
                <a:tc>
                  <a:txBody>
                    <a:bodyPr/>
                    <a:lstStyle/>
                    <a:p>
                      <a:pPr algn="ctr"/>
                      <a:r>
                        <a:rPr lang="it-IT" sz="1200" b="1" dirty="0"/>
                        <a:t>11.865</a:t>
                      </a:r>
                    </a:p>
                  </a:txBody>
                  <a:tcPr/>
                </a:tc>
                <a:tc>
                  <a:txBody>
                    <a:bodyPr/>
                    <a:lstStyle/>
                    <a:p>
                      <a:pPr algn="ctr"/>
                      <a:r>
                        <a:rPr lang="it-IT" sz="1200" b="1" dirty="0"/>
                        <a:t>17.637</a:t>
                      </a:r>
                    </a:p>
                  </a:txBody>
                  <a:tcPr/>
                </a:tc>
                <a:extLst>
                  <a:ext uri="{0D108BD9-81ED-4DB2-BD59-A6C34878D82A}">
                    <a16:rowId xmlns:a16="http://schemas.microsoft.com/office/drawing/2014/main" val="2462496957"/>
                  </a:ext>
                </a:extLst>
              </a:tr>
            </a:tbl>
          </a:graphicData>
        </a:graphic>
      </p:graphicFrame>
      <p:sp>
        <p:nvSpPr>
          <p:cNvPr id="9" name="Segnaposto contenuto 11">
            <a:extLst>
              <a:ext uri="{FF2B5EF4-FFF2-40B4-BE49-F238E27FC236}">
                <a16:creationId xmlns:a16="http://schemas.microsoft.com/office/drawing/2014/main" id="{B70CBF7D-7814-4CAD-A552-CD6FA4427F03}"/>
              </a:ext>
            </a:extLst>
          </p:cNvPr>
          <p:cNvSpPr txBox="1">
            <a:spLocks/>
          </p:cNvSpPr>
          <p:nvPr/>
        </p:nvSpPr>
        <p:spPr>
          <a:xfrm>
            <a:off x="1115567" y="5653119"/>
            <a:ext cx="9810579" cy="365125"/>
          </a:xfrm>
          <a:prstGeom prst="rect">
            <a:avLst/>
          </a:prstGeom>
        </p:spPr>
        <p:txBody>
          <a:bodyPr rtlCol="0">
            <a:normAutofit fontScale="625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it-IT" sz="1600" dirty="0"/>
              <a:t>La simulazione è effettuata prendendo in considerazione un TFR annuale di 1000€ generato da una Ral di 14471,78€ e un tasso di inflazione annuo del 1,5%</a:t>
            </a:r>
          </a:p>
        </p:txBody>
      </p:sp>
    </p:spTree>
    <p:extLst>
      <p:ext uri="{BB962C8B-B14F-4D97-AF65-F5344CB8AC3E}">
        <p14:creationId xmlns:p14="http://schemas.microsoft.com/office/powerpoint/2010/main" val="832742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392E3A-DB80-46C8-A227-EE0F7E87D747}"/>
              </a:ext>
            </a:extLst>
          </p:cNvPr>
          <p:cNvSpPr>
            <a:spLocks noGrp="1"/>
          </p:cNvSpPr>
          <p:nvPr>
            <p:ph type="title"/>
          </p:nvPr>
        </p:nvSpPr>
        <p:spPr/>
        <p:txBody>
          <a:bodyPr rtlCol="0"/>
          <a:lstStyle/>
          <a:p>
            <a:pPr rtl="0"/>
            <a:r>
              <a:rPr lang="it-IT" dirty="0"/>
              <a:t>Contatti</a:t>
            </a:r>
          </a:p>
        </p:txBody>
      </p:sp>
      <p:pic>
        <p:nvPicPr>
          <p:cNvPr id="17" name="Segnaposto immagine 16" descr="donna che scrive su una lavagna magnetica">
            <a:extLst>
              <a:ext uri="{FF2B5EF4-FFF2-40B4-BE49-F238E27FC236}">
                <a16:creationId xmlns:a16="http://schemas.microsoft.com/office/drawing/2014/main" id="{A0D4E925-DA83-45CF-9056-D6262F46A71D}"/>
              </a:ext>
            </a:extLst>
          </p:cNvPr>
          <p:cNvPicPr>
            <a:picLocks noGrp="1" noChangeAspect="1"/>
          </p:cNvPicPr>
          <p:nvPr>
            <p:ph type="pic" sz="quarter" idx="14"/>
          </p:nvPr>
        </p:nvPicPr>
        <p:blipFill rotWithShape="1">
          <a:blip r:embed="rId3"/>
          <a:srcRect l="59" r="59"/>
          <a:stretch/>
        </p:blipFill>
        <p:spPr/>
      </p:pic>
      <p:pic>
        <p:nvPicPr>
          <p:cNvPr id="19" name="Segnaposto immagine 18" descr="mani su un set di fogli">
            <a:extLst>
              <a:ext uri="{FF2B5EF4-FFF2-40B4-BE49-F238E27FC236}">
                <a16:creationId xmlns:a16="http://schemas.microsoft.com/office/drawing/2014/main" id="{00069E65-AC47-4CE9-B19A-7EA5888AA361}"/>
              </a:ext>
            </a:extLst>
          </p:cNvPr>
          <p:cNvPicPr>
            <a:picLocks noGrp="1" noChangeAspect="1"/>
          </p:cNvPicPr>
          <p:nvPr>
            <p:ph type="pic" sz="quarter" idx="13"/>
          </p:nvPr>
        </p:nvPicPr>
        <p:blipFill rotWithShape="1">
          <a:blip r:embed="rId4"/>
          <a:srcRect l="59" r="59"/>
          <a:stretch/>
        </p:blipFill>
        <p:spPr/>
      </p:pic>
      <p:pic>
        <p:nvPicPr>
          <p:cNvPr id="21" name="Segnaposto immagine 20" descr="immagine di un ufficio">
            <a:extLst>
              <a:ext uri="{FF2B5EF4-FFF2-40B4-BE49-F238E27FC236}">
                <a16:creationId xmlns:a16="http://schemas.microsoft.com/office/drawing/2014/main" id="{D78D46DB-1C3A-41BD-860F-ECE8B446BB8C}"/>
              </a:ext>
            </a:extLst>
          </p:cNvPr>
          <p:cNvPicPr>
            <a:picLocks noGrp="1" noChangeAspect="1"/>
          </p:cNvPicPr>
          <p:nvPr>
            <p:ph type="pic" sz="quarter" idx="17"/>
          </p:nvPr>
        </p:nvPicPr>
        <p:blipFill rotWithShape="1">
          <a:blip r:embed="rId5"/>
          <a:srcRect l="29" r="29"/>
          <a:stretch/>
        </p:blipFill>
        <p:spPr/>
      </p:pic>
      <p:pic>
        <p:nvPicPr>
          <p:cNvPr id="23" name="Segnaposto immagine 22" descr="penna sopra a un’agenda">
            <a:extLst>
              <a:ext uri="{FF2B5EF4-FFF2-40B4-BE49-F238E27FC236}">
                <a16:creationId xmlns:a16="http://schemas.microsoft.com/office/drawing/2014/main" id="{D978928C-7EEA-4B8E-AA43-12AFD61BC299}"/>
              </a:ext>
            </a:extLst>
          </p:cNvPr>
          <p:cNvPicPr>
            <a:picLocks noGrp="1" noChangeAspect="1"/>
          </p:cNvPicPr>
          <p:nvPr>
            <p:ph type="pic" sz="quarter" idx="21"/>
          </p:nvPr>
        </p:nvPicPr>
        <p:blipFill rotWithShape="1">
          <a:blip r:embed="rId6"/>
          <a:srcRect l="29" r="29"/>
          <a:stretch/>
        </p:blipFill>
        <p:spPr/>
      </p:pic>
      <p:pic>
        <p:nvPicPr>
          <p:cNvPr id="25" name="Segnaposto immagine online 23" descr="Utente">
            <a:extLst>
              <a:ext uri="{FF2B5EF4-FFF2-40B4-BE49-F238E27FC236}">
                <a16:creationId xmlns:a16="http://schemas.microsoft.com/office/drawing/2014/main" id="{DD136AFE-38B3-4FAE-907B-277600FBDED5}"/>
              </a:ext>
            </a:extLst>
          </p:cNvPr>
          <p:cNvPicPr>
            <a:picLocks noGrp="1" noChangeAspect="1"/>
          </p:cNvPicPr>
          <p:nvPr>
            <p:ph type="pic" sz="quarter" idx="25"/>
          </p:nvPr>
        </p:nvPicPr>
        <p:blipFill rotWithShape="1">
          <a:blip r:embed="rId7">
            <a:extLst>
              <a:ext uri="{96DAC541-7B7A-43D3-8B79-37D633B846F1}">
                <asvg:svgBlip xmlns:asvg="http://schemas.microsoft.com/office/drawing/2016/SVG/main" r:embed="rId8"/>
              </a:ext>
            </a:extLst>
          </a:blip>
          <a:srcRect/>
          <a:stretch/>
        </p:blipFill>
        <p:spPr>
          <a:prstGeom prst="rect">
            <a:avLst/>
          </a:prstGeom>
        </p:spPr>
      </p:pic>
      <p:sp>
        <p:nvSpPr>
          <p:cNvPr id="10" name="Segnaposto testo 9">
            <a:extLst>
              <a:ext uri="{FF2B5EF4-FFF2-40B4-BE49-F238E27FC236}">
                <a16:creationId xmlns:a16="http://schemas.microsoft.com/office/drawing/2014/main" id="{82977D1C-657B-4FA7-B4A1-CD08EC61D37B}"/>
              </a:ext>
            </a:extLst>
          </p:cNvPr>
          <p:cNvSpPr>
            <a:spLocks noGrp="1"/>
          </p:cNvSpPr>
          <p:nvPr>
            <p:ph type="body" sz="quarter" idx="22"/>
          </p:nvPr>
        </p:nvSpPr>
        <p:spPr/>
        <p:txBody>
          <a:bodyPr rtlCol="0"/>
          <a:lstStyle/>
          <a:p>
            <a:pPr marL="0" indent="0" rtl="0">
              <a:buNone/>
            </a:pPr>
            <a:r>
              <a:rPr lang="it-IT" sz="1600" dirty="0"/>
              <a:t>Giacomo Paolinelli</a:t>
            </a:r>
          </a:p>
        </p:txBody>
      </p:sp>
      <p:pic>
        <p:nvPicPr>
          <p:cNvPr id="27" name="Segnaposto immagine online 27" descr="Busta">
            <a:extLst>
              <a:ext uri="{FF2B5EF4-FFF2-40B4-BE49-F238E27FC236}">
                <a16:creationId xmlns:a16="http://schemas.microsoft.com/office/drawing/2014/main" id="{79C99175-A844-475F-B903-FB0A246099C3}"/>
              </a:ext>
            </a:extLst>
          </p:cNvPr>
          <p:cNvPicPr>
            <a:picLocks noGrp="1" noChangeAspect="1"/>
          </p:cNvPicPr>
          <p:nvPr>
            <p:ph type="pic" sz="quarter" idx="26"/>
          </p:nvPr>
        </p:nvPicPr>
        <p:blipFill rotWithShape="1">
          <a:blip r:embed="rId9">
            <a:extLst>
              <a:ext uri="{96DAC541-7B7A-43D3-8B79-37D633B846F1}">
                <asvg:svgBlip xmlns:asvg="http://schemas.microsoft.com/office/drawing/2016/SVG/main" r:embed="rId10"/>
              </a:ext>
            </a:extLst>
          </a:blip>
          <a:srcRect/>
          <a:stretch/>
        </p:blipFill>
        <p:spPr>
          <a:prstGeom prst="rect">
            <a:avLst/>
          </a:prstGeom>
        </p:spPr>
      </p:pic>
      <p:sp>
        <p:nvSpPr>
          <p:cNvPr id="11" name="Segnaposto testo 10">
            <a:extLst>
              <a:ext uri="{FF2B5EF4-FFF2-40B4-BE49-F238E27FC236}">
                <a16:creationId xmlns:a16="http://schemas.microsoft.com/office/drawing/2014/main" id="{5B2E9EE6-5A74-4119-8DAA-06582357CF72}"/>
              </a:ext>
            </a:extLst>
          </p:cNvPr>
          <p:cNvSpPr>
            <a:spLocks noGrp="1"/>
          </p:cNvSpPr>
          <p:nvPr>
            <p:ph type="body" sz="quarter" idx="23"/>
          </p:nvPr>
        </p:nvSpPr>
        <p:spPr/>
        <p:txBody>
          <a:bodyPr rtlCol="0"/>
          <a:lstStyle/>
          <a:p>
            <a:pPr rtl="0"/>
            <a:r>
              <a:rPr lang="it-IT" sz="1600" dirty="0"/>
              <a:t>Paolinelli.g@copernicosim.com</a:t>
            </a:r>
            <a:endParaRPr lang="it-IT" dirty="0"/>
          </a:p>
        </p:txBody>
      </p:sp>
      <p:pic>
        <p:nvPicPr>
          <p:cNvPr id="29" name="Segnaposto immagine online 11" descr="Monitor">
            <a:extLst>
              <a:ext uri="{FF2B5EF4-FFF2-40B4-BE49-F238E27FC236}">
                <a16:creationId xmlns:a16="http://schemas.microsoft.com/office/drawing/2014/main" id="{247D95FD-08A2-4831-BB6A-A0FCA300459A}"/>
              </a:ext>
            </a:extLst>
          </p:cNvPr>
          <p:cNvPicPr>
            <a:picLocks noGrp="1" noChangeAspect="1"/>
          </p:cNvPicPr>
          <p:nvPr>
            <p:ph type="pic" sz="quarter" idx="27"/>
          </p:nvPr>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prstGeom prst="rect">
            <a:avLst/>
          </a:prstGeom>
        </p:spPr>
      </p:pic>
      <p:sp>
        <p:nvSpPr>
          <p:cNvPr id="12" name="Segnaposto testo 11">
            <a:extLst>
              <a:ext uri="{FF2B5EF4-FFF2-40B4-BE49-F238E27FC236}">
                <a16:creationId xmlns:a16="http://schemas.microsoft.com/office/drawing/2014/main" id="{A3CE7679-6065-4440-BCF7-BAFF752B013D}"/>
              </a:ext>
            </a:extLst>
          </p:cNvPr>
          <p:cNvSpPr>
            <a:spLocks noGrp="1"/>
          </p:cNvSpPr>
          <p:nvPr>
            <p:ph type="body" sz="quarter" idx="24"/>
          </p:nvPr>
        </p:nvSpPr>
        <p:spPr/>
        <p:txBody>
          <a:bodyPr rtlCol="0"/>
          <a:lstStyle/>
          <a:p>
            <a:pPr rtl="0"/>
            <a:r>
              <a:rPr lang="it-IT" sz="1600" dirty="0"/>
              <a:t>www.giacomopaolinellicf.it</a:t>
            </a:r>
            <a:endParaRPr lang="it-IT" dirty="0"/>
          </a:p>
        </p:txBody>
      </p:sp>
      <p:sp>
        <p:nvSpPr>
          <p:cNvPr id="8" name="Segnaposto numero diapositiva 7">
            <a:extLst>
              <a:ext uri="{FF2B5EF4-FFF2-40B4-BE49-F238E27FC236}">
                <a16:creationId xmlns:a16="http://schemas.microsoft.com/office/drawing/2014/main" id="{A3BB8335-F249-4F37-8C3F-A672116EB876}"/>
              </a:ext>
            </a:extLst>
          </p:cNvPr>
          <p:cNvSpPr>
            <a:spLocks noGrp="1"/>
          </p:cNvSpPr>
          <p:nvPr>
            <p:ph type="sldNum" sz="quarter" idx="20"/>
          </p:nvPr>
        </p:nvSpPr>
        <p:spPr/>
        <p:txBody>
          <a:bodyPr rtlCol="0"/>
          <a:lstStyle/>
          <a:p>
            <a:pPr rtl="0"/>
            <a:fld id="{A65A5C87-DF58-40C8-B092-1DE63DB4547E}" type="slidenum">
              <a:rPr lang="it-IT" smtClean="0"/>
              <a:t>24</a:t>
            </a:fld>
            <a:endParaRPr lang="it-IT"/>
          </a:p>
        </p:txBody>
      </p:sp>
      <p:pic>
        <p:nvPicPr>
          <p:cNvPr id="14" name="Picture 6">
            <a:extLst>
              <a:ext uri="{FF2B5EF4-FFF2-40B4-BE49-F238E27FC236}">
                <a16:creationId xmlns:a16="http://schemas.microsoft.com/office/drawing/2014/main" id="{01AA67D2-67B4-49AB-B178-393B612F88AD}"/>
              </a:ext>
            </a:extLst>
          </p:cNvPr>
          <p:cNvPicPr>
            <a:picLocks noChangeAspect="1"/>
          </p:cNvPicPr>
          <p:nvPr/>
        </p:nvPicPr>
        <p:blipFill>
          <a:blip r:embed="rId13"/>
          <a:stretch>
            <a:fillRect/>
          </a:stretch>
        </p:blipFill>
        <p:spPr>
          <a:xfrm>
            <a:off x="9717353" y="5769483"/>
            <a:ext cx="2364231" cy="886587"/>
          </a:xfrm>
          <a:prstGeom prst="rect">
            <a:avLst/>
          </a:prstGeom>
        </p:spPr>
      </p:pic>
    </p:spTree>
    <p:extLst>
      <p:ext uri="{BB962C8B-B14F-4D97-AF65-F5344CB8AC3E}">
        <p14:creationId xmlns:p14="http://schemas.microsoft.com/office/powerpoint/2010/main" val="1257752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501C14-7F4D-4D43-AB31-14E1B4AA1C63}"/>
              </a:ext>
            </a:extLst>
          </p:cNvPr>
          <p:cNvSpPr>
            <a:spLocks noGrp="1"/>
          </p:cNvSpPr>
          <p:nvPr>
            <p:ph type="title"/>
          </p:nvPr>
        </p:nvSpPr>
        <p:spPr>
          <a:xfrm>
            <a:off x="602919" y="1049809"/>
            <a:ext cx="6669601" cy="1536192"/>
          </a:xfrm>
        </p:spPr>
        <p:txBody>
          <a:bodyPr rtlCol="0"/>
          <a:lstStyle/>
          <a:p>
            <a:pPr rtl="0"/>
            <a:r>
              <a:rPr lang="it-IT" dirty="0"/>
              <a:t>SCENARIO ATTUALE</a:t>
            </a:r>
          </a:p>
        </p:txBody>
      </p:sp>
      <p:sp>
        <p:nvSpPr>
          <p:cNvPr id="3" name="Segnaposto contenuto 2">
            <a:extLst>
              <a:ext uri="{FF2B5EF4-FFF2-40B4-BE49-F238E27FC236}">
                <a16:creationId xmlns:a16="http://schemas.microsoft.com/office/drawing/2014/main" id="{04141C1E-7FB9-4FD0-9195-B9ADFD18ADC1}"/>
              </a:ext>
            </a:extLst>
          </p:cNvPr>
          <p:cNvSpPr>
            <a:spLocks noGrp="1"/>
          </p:cNvSpPr>
          <p:nvPr>
            <p:ph idx="1"/>
          </p:nvPr>
        </p:nvSpPr>
        <p:spPr/>
        <p:txBody>
          <a:bodyPr rtlCol="0">
            <a:normAutofit/>
          </a:bodyPr>
          <a:lstStyle/>
          <a:p>
            <a:pPr algn="ctr" rtl="0"/>
            <a:r>
              <a:rPr lang="it-IT"/>
              <a:t>A partire dagli anni '90 il nostro sistema pensionistico è stato profondamente modificato. Con il progressivo aumento della durata della vita media, che determina un allungamento del periodo di pagamento delle pensioni, e il rallentamento della crescita economica, le regole di determinazione delle pensioni sono state riviste. Si è passati dal modello retributivo al modello contributivo, più sostenibile a livello economico ma molto più sfavorevole per i lavoratori</a:t>
            </a:r>
            <a:endParaRPr lang="it-IT" dirty="0"/>
          </a:p>
        </p:txBody>
      </p:sp>
      <p:sp>
        <p:nvSpPr>
          <p:cNvPr id="4" name="Segnaposto numero diapositiva 3">
            <a:extLst>
              <a:ext uri="{FF2B5EF4-FFF2-40B4-BE49-F238E27FC236}">
                <a16:creationId xmlns:a16="http://schemas.microsoft.com/office/drawing/2014/main" id="{30C59246-61F9-4344-994B-CAC75B954C24}"/>
              </a:ext>
            </a:extLst>
          </p:cNvPr>
          <p:cNvSpPr>
            <a:spLocks noGrp="1"/>
          </p:cNvSpPr>
          <p:nvPr>
            <p:ph type="sldNum" sz="quarter" idx="12"/>
          </p:nvPr>
        </p:nvSpPr>
        <p:spPr/>
        <p:txBody>
          <a:bodyPr rtlCol="0"/>
          <a:lstStyle/>
          <a:p>
            <a:pPr rtl="0"/>
            <a:fld id="{A65A5C87-DF58-40C8-B092-1DE63DB4547E}" type="slidenum">
              <a:rPr lang="it-IT" smtClean="0"/>
              <a:pPr rtl="0"/>
              <a:t>3</a:t>
            </a:fld>
            <a:endParaRPr lang="it-IT"/>
          </a:p>
        </p:txBody>
      </p:sp>
      <p:pic>
        <p:nvPicPr>
          <p:cNvPr id="1026" name="Picture 2" descr="Sistema Retributivo e Sistema Contributivo: quali sono le differenze? -  Propensione.it">
            <a:extLst>
              <a:ext uri="{FF2B5EF4-FFF2-40B4-BE49-F238E27FC236}">
                <a16:creationId xmlns:a16="http://schemas.microsoft.com/office/drawing/2014/main" id="{98AA56FF-B081-4240-A682-393CE0585C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0959" y="0"/>
            <a:ext cx="4507992" cy="43525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iforma pensioni: giù le mani dal sistema retributivo e quota 100! -">
            <a:extLst>
              <a:ext uri="{FF2B5EF4-FFF2-40B4-BE49-F238E27FC236}">
                <a16:creationId xmlns:a16="http://schemas.microsoft.com/office/drawing/2014/main" id="{BEEABE99-7EA7-4A0E-ABE1-5BBF1D315B10}"/>
              </a:ext>
            </a:extLst>
          </p:cNvPr>
          <p:cNvPicPr>
            <a:picLocks noGrp="1" noChangeAspect="1" noChangeArrowheads="1"/>
          </p:cNvPicPr>
          <p:nvPr>
            <p:ph type="pic" sz="quarter" idx="13"/>
          </p:nvPr>
        </p:nvPicPr>
        <p:blipFill>
          <a:blip r:embed="rId4">
            <a:extLst>
              <a:ext uri="{28A0092B-C50C-407E-A947-70E740481C1C}">
                <a14:useLocalDpi xmlns:a14="http://schemas.microsoft.com/office/drawing/2010/main" val="0"/>
              </a:ext>
            </a:extLst>
          </a:blip>
          <a:srcRect l="1913" r="191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384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6D3A99-BC9D-4DC2-BE1B-9E2C93EDD294}"/>
              </a:ext>
            </a:extLst>
          </p:cNvPr>
          <p:cNvSpPr>
            <a:spLocks noGrp="1"/>
          </p:cNvSpPr>
          <p:nvPr>
            <p:ph type="title"/>
          </p:nvPr>
        </p:nvSpPr>
        <p:spPr>
          <a:xfrm>
            <a:off x="1115568" y="548640"/>
            <a:ext cx="10168128" cy="1179576"/>
          </a:xfrm>
        </p:spPr>
        <p:txBody>
          <a:bodyPr rtlCol="0" anchor="ctr">
            <a:normAutofit/>
          </a:bodyPr>
          <a:lstStyle/>
          <a:p>
            <a:pPr rtl="0"/>
            <a:r>
              <a:rPr lang="it-IT" dirty="0"/>
              <a:t>Previdenza complementare</a:t>
            </a:r>
          </a:p>
        </p:txBody>
      </p:sp>
      <p:sp>
        <p:nvSpPr>
          <p:cNvPr id="13" name="Slide Number Placeholder 5">
            <a:extLst>
              <a:ext uri="{FF2B5EF4-FFF2-40B4-BE49-F238E27FC236}">
                <a16:creationId xmlns:a16="http://schemas.microsoft.com/office/drawing/2014/main" id="{8EB14C14-C6E3-45C1-8FE8-A34DF905E9C0}"/>
              </a:ext>
            </a:extLst>
          </p:cNvPr>
          <p:cNvSpPr>
            <a:spLocks noGrp="1"/>
          </p:cNvSpPr>
          <p:nvPr>
            <p:ph type="sldNum" sz="quarter" idx="12"/>
          </p:nvPr>
        </p:nvSpPr>
        <p:spPr>
          <a:xfrm>
            <a:off x="8540496" y="6356350"/>
            <a:ext cx="2743200" cy="365125"/>
          </a:xfrm>
        </p:spPr>
        <p:txBody>
          <a:bodyPr/>
          <a:lstStyle/>
          <a:p>
            <a:pPr rtl="0">
              <a:spcAft>
                <a:spcPts val="600"/>
              </a:spcAft>
            </a:pPr>
            <a:fld id="{A65A5C87-DF58-40C8-B092-1DE63DB4547E}" type="slidenum">
              <a:rPr lang="it-IT" noProof="0" smtClean="0"/>
              <a:pPr rtl="0">
                <a:spcAft>
                  <a:spcPts val="600"/>
                </a:spcAft>
              </a:pPr>
              <a:t>4</a:t>
            </a:fld>
            <a:endParaRPr lang="it-IT" noProof="0"/>
          </a:p>
        </p:txBody>
      </p:sp>
      <p:graphicFrame>
        <p:nvGraphicFramePr>
          <p:cNvPr id="5" name="Segnaposto testo 2">
            <a:extLst>
              <a:ext uri="{FF2B5EF4-FFF2-40B4-BE49-F238E27FC236}">
                <a16:creationId xmlns:a16="http://schemas.microsoft.com/office/drawing/2014/main" id="{38251DE1-6847-4337-9A69-4F4773A7E7E5}"/>
              </a:ext>
            </a:extLst>
          </p:cNvPr>
          <p:cNvGraphicFramePr/>
          <p:nvPr>
            <p:extLst>
              <p:ext uri="{D42A27DB-BD31-4B8C-83A1-F6EECF244321}">
                <p14:modId xmlns:p14="http://schemas.microsoft.com/office/powerpoint/2010/main" val="1641830952"/>
              </p:ext>
            </p:extLst>
          </p:nvPr>
        </p:nvGraphicFramePr>
        <p:xfrm>
          <a:off x="1115568" y="2478024"/>
          <a:ext cx="10168128" cy="3694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7544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E209E4-B947-4446-AD42-C1B3A0C1F583}"/>
              </a:ext>
            </a:extLst>
          </p:cNvPr>
          <p:cNvSpPr>
            <a:spLocks noGrp="1"/>
          </p:cNvSpPr>
          <p:nvPr>
            <p:ph type="title"/>
          </p:nvPr>
        </p:nvSpPr>
        <p:spPr/>
        <p:txBody>
          <a:bodyPr rtlCol="0"/>
          <a:lstStyle/>
          <a:p>
            <a:pPr rtl="0"/>
            <a:r>
              <a:rPr lang="it-IT" dirty="0"/>
              <a:t>Come funziona</a:t>
            </a:r>
          </a:p>
        </p:txBody>
      </p:sp>
      <p:sp>
        <p:nvSpPr>
          <p:cNvPr id="12" name="Segnaposto contenuto 11">
            <a:extLst>
              <a:ext uri="{FF2B5EF4-FFF2-40B4-BE49-F238E27FC236}">
                <a16:creationId xmlns:a16="http://schemas.microsoft.com/office/drawing/2014/main" id="{3D88E8B5-C20C-47A1-9C22-B545284DA4A4}"/>
              </a:ext>
            </a:extLst>
          </p:cNvPr>
          <p:cNvSpPr>
            <a:spLocks noGrp="1"/>
          </p:cNvSpPr>
          <p:nvPr>
            <p:ph sz="half" idx="2"/>
          </p:nvPr>
        </p:nvSpPr>
        <p:spPr>
          <a:xfrm>
            <a:off x="625038" y="2310891"/>
            <a:ext cx="10791637" cy="3707353"/>
          </a:xfrm>
        </p:spPr>
        <p:txBody>
          <a:bodyPr rtlCol="0">
            <a:normAutofit/>
          </a:bodyPr>
          <a:lstStyle/>
          <a:p>
            <a:r>
              <a:rPr lang="it-IT" sz="1600" dirty="0"/>
              <a:t>Nel nostro Paese la </a:t>
            </a:r>
            <a:r>
              <a:rPr lang="it-IT" sz="1600" b="1" dirty="0"/>
              <a:t>previdenza complementare </a:t>
            </a:r>
            <a:r>
              <a:rPr lang="it-IT" sz="1600" dirty="0"/>
              <a:t>è affidata ad un Sistema di </a:t>
            </a:r>
            <a:r>
              <a:rPr lang="it-IT" sz="1600" b="1" dirty="0"/>
              <a:t>forme pensionistiche private </a:t>
            </a:r>
            <a:r>
              <a:rPr lang="it-IT" sz="1600" dirty="0"/>
              <a:t>dedicate a raccogliere il risparmio previdenziale grazie al quale, al termine della vita lavorativa, è possibile beneficiare di una pensione aggiuntiva rispetto a quella statale. </a:t>
            </a:r>
          </a:p>
          <a:p>
            <a:r>
              <a:rPr lang="it-IT" sz="1600" dirty="0"/>
              <a:t>La posizione maturata nel fondo pensione sarà convertita in </a:t>
            </a:r>
            <a:r>
              <a:rPr lang="it-IT" sz="1600" b="1" dirty="0"/>
              <a:t>rendita</a:t>
            </a:r>
            <a:r>
              <a:rPr lang="it-IT" sz="1600" dirty="0"/>
              <a:t> secondo un coefficiente di conversione determinato al momento della pensione. </a:t>
            </a:r>
          </a:p>
          <a:p>
            <a:r>
              <a:rPr lang="it-IT" sz="1600" dirty="0"/>
              <a:t>Inoltre, in caso di bisogno del capitale in anticipo sarà possibile </a:t>
            </a:r>
            <a:r>
              <a:rPr lang="it-IT" sz="1600" b="1" dirty="0"/>
              <a:t>riscattare la posizione maturata </a:t>
            </a:r>
            <a:r>
              <a:rPr lang="it-IT" sz="1600" dirty="0"/>
              <a:t>in parte o totalmente in base ad alcune restrizione</a:t>
            </a:r>
          </a:p>
          <a:p>
            <a:r>
              <a:rPr lang="it-IT" sz="1600" dirty="0"/>
              <a:t>Aderire alla previdenza complementare significa accantonare regolarmente una parte dei tuoi risparmi per ottenere una pensione che si aggiungerà a quella corrisposta dalla previdenza obbligatoria. </a:t>
            </a:r>
          </a:p>
          <a:p>
            <a:r>
              <a:rPr lang="it-IT" sz="1600" dirty="0"/>
              <a:t>La finalità è tenere costante il tuo </a:t>
            </a:r>
            <a:r>
              <a:rPr lang="it-IT" sz="1600" b="1" dirty="0"/>
              <a:t>tenore di vita </a:t>
            </a:r>
            <a:r>
              <a:rPr lang="it-IT" sz="1600" dirty="0"/>
              <a:t>una volta che andrai in pensione. </a:t>
            </a:r>
          </a:p>
        </p:txBody>
      </p:sp>
      <p:sp>
        <p:nvSpPr>
          <p:cNvPr id="11" name="Segnaposto piè di pagina 4">
            <a:extLst>
              <a:ext uri="{FF2B5EF4-FFF2-40B4-BE49-F238E27FC236}">
                <a16:creationId xmlns:a16="http://schemas.microsoft.com/office/drawing/2014/main" id="{6A803AF1-C09B-4905-8AEE-15B680F6E7AE}"/>
              </a:ext>
            </a:extLst>
          </p:cNvPr>
          <p:cNvSpPr>
            <a:spLocks noGrp="1"/>
          </p:cNvSpPr>
          <p:nvPr>
            <p:ph type="ftr" sz="quarter" idx="11"/>
          </p:nvPr>
        </p:nvSpPr>
        <p:spPr/>
        <p:txBody>
          <a:bodyPr rtlCol="0"/>
          <a:lstStyle/>
          <a:p>
            <a:pPr rtl="0"/>
            <a:r>
              <a:rPr lang="it-IT" dirty="0"/>
              <a:t>Previdenza Complementare</a:t>
            </a:r>
          </a:p>
        </p:txBody>
      </p:sp>
      <p:sp>
        <p:nvSpPr>
          <p:cNvPr id="16" name="Segnaposto numero diapositiva 5">
            <a:extLst>
              <a:ext uri="{FF2B5EF4-FFF2-40B4-BE49-F238E27FC236}">
                <a16:creationId xmlns:a16="http://schemas.microsoft.com/office/drawing/2014/main" id="{1A06BCBE-7F1D-4794-A964-0B03C6178B08}"/>
              </a:ext>
            </a:extLst>
          </p:cNvPr>
          <p:cNvSpPr>
            <a:spLocks noGrp="1"/>
          </p:cNvSpPr>
          <p:nvPr>
            <p:ph type="sldNum" sz="quarter" idx="12"/>
          </p:nvPr>
        </p:nvSpPr>
        <p:spPr/>
        <p:txBody>
          <a:bodyPr rtlCol="0"/>
          <a:lstStyle/>
          <a:p>
            <a:pPr rtl="0"/>
            <a:fld id="{A65A5C87-DF58-40C8-B092-1DE63DB4547E}" type="slidenum">
              <a:rPr lang="it-IT" smtClean="0"/>
              <a:pPr rtl="0"/>
              <a:t>5</a:t>
            </a:fld>
            <a:endParaRPr lang="it-IT"/>
          </a:p>
        </p:txBody>
      </p:sp>
      <p:graphicFrame>
        <p:nvGraphicFramePr>
          <p:cNvPr id="6" name="Segnaposto testo 2">
            <a:extLst>
              <a:ext uri="{FF2B5EF4-FFF2-40B4-BE49-F238E27FC236}">
                <a16:creationId xmlns:a16="http://schemas.microsoft.com/office/drawing/2014/main" id="{2D8BDDBB-3D0E-46B1-8332-AD4F663BA0A6}"/>
              </a:ext>
            </a:extLst>
          </p:cNvPr>
          <p:cNvGraphicFramePr/>
          <p:nvPr>
            <p:extLst>
              <p:ext uri="{D42A27DB-BD31-4B8C-83A1-F6EECF244321}">
                <p14:modId xmlns:p14="http://schemas.microsoft.com/office/powerpoint/2010/main" val="531572117"/>
              </p:ext>
            </p:extLst>
          </p:nvPr>
        </p:nvGraphicFramePr>
        <p:xfrm>
          <a:off x="9534011" y="136525"/>
          <a:ext cx="2074893" cy="634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ttangolo 2">
            <a:extLst>
              <a:ext uri="{FF2B5EF4-FFF2-40B4-BE49-F238E27FC236}">
                <a16:creationId xmlns:a16="http://schemas.microsoft.com/office/drawing/2014/main" id="{7F1B3F18-5320-4EEF-AA02-99739CB10337}"/>
              </a:ext>
            </a:extLst>
          </p:cNvPr>
          <p:cNvSpPr/>
          <p:nvPr/>
        </p:nvSpPr>
        <p:spPr>
          <a:xfrm>
            <a:off x="10247243" y="204182"/>
            <a:ext cx="1431235" cy="524721"/>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916379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E209E4-B947-4446-AD42-C1B3A0C1F583}"/>
              </a:ext>
            </a:extLst>
          </p:cNvPr>
          <p:cNvSpPr>
            <a:spLocks noGrp="1"/>
          </p:cNvSpPr>
          <p:nvPr>
            <p:ph type="title"/>
          </p:nvPr>
        </p:nvSpPr>
        <p:spPr/>
        <p:txBody>
          <a:bodyPr rtlCol="0"/>
          <a:lstStyle/>
          <a:p>
            <a:pPr rtl="0"/>
            <a:r>
              <a:rPr lang="it-IT" dirty="0"/>
              <a:t>Gap previdenziale</a:t>
            </a:r>
          </a:p>
        </p:txBody>
      </p:sp>
      <p:sp>
        <p:nvSpPr>
          <p:cNvPr id="12" name="Segnaposto contenuto 11">
            <a:extLst>
              <a:ext uri="{FF2B5EF4-FFF2-40B4-BE49-F238E27FC236}">
                <a16:creationId xmlns:a16="http://schemas.microsoft.com/office/drawing/2014/main" id="{3D88E8B5-C20C-47A1-9C22-B545284DA4A4}"/>
              </a:ext>
            </a:extLst>
          </p:cNvPr>
          <p:cNvSpPr>
            <a:spLocks noGrp="1"/>
          </p:cNvSpPr>
          <p:nvPr>
            <p:ph sz="half" idx="2"/>
          </p:nvPr>
        </p:nvSpPr>
        <p:spPr>
          <a:xfrm>
            <a:off x="752494" y="2329552"/>
            <a:ext cx="10894274" cy="3642039"/>
          </a:xfrm>
        </p:spPr>
        <p:txBody>
          <a:bodyPr rtlCol="0">
            <a:normAutofit/>
          </a:bodyPr>
          <a:lstStyle/>
          <a:p>
            <a:pPr marL="0" indent="0" algn="ctr" rtl="0">
              <a:buNone/>
            </a:pPr>
            <a:r>
              <a:rPr lang="it-IT" sz="1600" dirty="0"/>
              <a:t>Il Tasso di sostituzione è stato un argomento di massima rilevanza negli ultimi anni. Il tasso di sostituzione è un parametro di confronto, espresso in percentuale, tra l’ammontare della prima rata di pensione pubblica e l’ultimo stipendio percepito. Consente di valutare l’adeguatezza della pensione e se questa permette di </a:t>
            </a:r>
            <a:r>
              <a:rPr lang="it-IT" sz="1600" b="1" dirty="0"/>
              <a:t>mantenere il tenore di vita </a:t>
            </a:r>
            <a:r>
              <a:rPr lang="it-IT" sz="1600" dirty="0"/>
              <a:t>goduto durante l’attività lavorativa. </a:t>
            </a:r>
          </a:p>
          <a:p>
            <a:pPr marL="0" indent="0" algn="ctr" rtl="0">
              <a:buNone/>
            </a:pPr>
            <a:endParaRPr lang="it-IT" sz="1600" dirty="0"/>
          </a:p>
          <a:p>
            <a:pPr marL="0" indent="0" algn="ctr" rtl="0">
              <a:buNone/>
            </a:pPr>
            <a:r>
              <a:rPr lang="it-IT" sz="1600" dirty="0"/>
              <a:t>Il tasso di sostituzione medio, nel Sistema contributivo, è del 55%.</a:t>
            </a:r>
          </a:p>
          <a:p>
            <a:pPr marL="0" indent="0" algn="ctr" rtl="0">
              <a:buNone/>
            </a:pPr>
            <a:endParaRPr lang="it-IT" sz="1600" dirty="0"/>
          </a:p>
          <a:p>
            <a:pPr marL="0" indent="0" algn="ctr" rtl="0">
              <a:buNone/>
            </a:pPr>
            <a:r>
              <a:rPr lang="it-IT" sz="1600" dirty="0"/>
              <a:t>Questo significa che se al pensionamento avrai un reddito mensile di 2000 euro, la tua pensione sarà di 1100 euro. </a:t>
            </a:r>
          </a:p>
          <a:p>
            <a:pPr marL="0" indent="0" algn="ctr" rtl="0">
              <a:buNone/>
            </a:pPr>
            <a:r>
              <a:rPr lang="it-IT" sz="1600" b="1" i="1" dirty="0"/>
              <a:t>Sei sicuro che ti basteranno?</a:t>
            </a:r>
          </a:p>
        </p:txBody>
      </p:sp>
      <p:sp>
        <p:nvSpPr>
          <p:cNvPr id="11" name="Segnaposto piè di pagina 4">
            <a:extLst>
              <a:ext uri="{FF2B5EF4-FFF2-40B4-BE49-F238E27FC236}">
                <a16:creationId xmlns:a16="http://schemas.microsoft.com/office/drawing/2014/main" id="{6A803AF1-C09B-4905-8AEE-15B680F6E7AE}"/>
              </a:ext>
            </a:extLst>
          </p:cNvPr>
          <p:cNvSpPr>
            <a:spLocks noGrp="1"/>
          </p:cNvSpPr>
          <p:nvPr>
            <p:ph type="ftr" sz="quarter" idx="11"/>
          </p:nvPr>
        </p:nvSpPr>
        <p:spPr/>
        <p:txBody>
          <a:bodyPr rtlCol="0"/>
          <a:lstStyle/>
          <a:p>
            <a:pPr rtl="0"/>
            <a:r>
              <a:rPr lang="it-IT" dirty="0"/>
              <a:t>Previdenza Complementare</a:t>
            </a:r>
          </a:p>
        </p:txBody>
      </p:sp>
      <p:sp>
        <p:nvSpPr>
          <p:cNvPr id="16" name="Segnaposto numero diapositiva 5">
            <a:extLst>
              <a:ext uri="{FF2B5EF4-FFF2-40B4-BE49-F238E27FC236}">
                <a16:creationId xmlns:a16="http://schemas.microsoft.com/office/drawing/2014/main" id="{1A06BCBE-7F1D-4794-A964-0B03C6178B08}"/>
              </a:ext>
            </a:extLst>
          </p:cNvPr>
          <p:cNvSpPr>
            <a:spLocks noGrp="1"/>
          </p:cNvSpPr>
          <p:nvPr>
            <p:ph type="sldNum" sz="quarter" idx="12"/>
          </p:nvPr>
        </p:nvSpPr>
        <p:spPr/>
        <p:txBody>
          <a:bodyPr rtlCol="0"/>
          <a:lstStyle/>
          <a:p>
            <a:pPr rtl="0"/>
            <a:fld id="{A65A5C87-DF58-40C8-B092-1DE63DB4547E}" type="slidenum">
              <a:rPr lang="it-IT" smtClean="0"/>
              <a:pPr rtl="0"/>
              <a:t>6</a:t>
            </a:fld>
            <a:endParaRPr lang="it-IT"/>
          </a:p>
        </p:txBody>
      </p:sp>
      <p:graphicFrame>
        <p:nvGraphicFramePr>
          <p:cNvPr id="6" name="Segnaposto testo 2">
            <a:extLst>
              <a:ext uri="{FF2B5EF4-FFF2-40B4-BE49-F238E27FC236}">
                <a16:creationId xmlns:a16="http://schemas.microsoft.com/office/drawing/2014/main" id="{A37491C7-E0E9-4155-9CD9-FC0BF0C915BB}"/>
              </a:ext>
            </a:extLst>
          </p:cNvPr>
          <p:cNvGraphicFramePr/>
          <p:nvPr>
            <p:extLst>
              <p:ext uri="{D42A27DB-BD31-4B8C-83A1-F6EECF244321}">
                <p14:modId xmlns:p14="http://schemas.microsoft.com/office/powerpoint/2010/main" val="531572117"/>
              </p:ext>
            </p:extLst>
          </p:nvPr>
        </p:nvGraphicFramePr>
        <p:xfrm>
          <a:off x="9534011" y="136525"/>
          <a:ext cx="2074893" cy="634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ttangolo 6">
            <a:extLst>
              <a:ext uri="{FF2B5EF4-FFF2-40B4-BE49-F238E27FC236}">
                <a16:creationId xmlns:a16="http://schemas.microsoft.com/office/drawing/2014/main" id="{B636509A-4B98-4229-A708-45FAD806850D}"/>
              </a:ext>
            </a:extLst>
          </p:cNvPr>
          <p:cNvSpPr/>
          <p:nvPr/>
        </p:nvSpPr>
        <p:spPr>
          <a:xfrm>
            <a:off x="10942983" y="204182"/>
            <a:ext cx="735495" cy="524721"/>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53418EFC-23D9-4A07-A096-65CDDA6E7DF7}"/>
              </a:ext>
            </a:extLst>
          </p:cNvPr>
          <p:cNvSpPr/>
          <p:nvPr/>
        </p:nvSpPr>
        <p:spPr>
          <a:xfrm>
            <a:off x="9484315" y="206960"/>
            <a:ext cx="735495" cy="524721"/>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ctangle: Rounded Corners 2">
            <a:extLst>
              <a:ext uri="{FF2B5EF4-FFF2-40B4-BE49-F238E27FC236}">
                <a16:creationId xmlns:a16="http://schemas.microsoft.com/office/drawing/2014/main" id="{6F9D0A49-89FC-4729-A0F9-3DC7FA7F7A51}"/>
              </a:ext>
            </a:extLst>
          </p:cNvPr>
          <p:cNvSpPr/>
          <p:nvPr/>
        </p:nvSpPr>
        <p:spPr>
          <a:xfrm>
            <a:off x="2577656" y="3726121"/>
            <a:ext cx="7243948" cy="6323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rtl="0">
              <a:buNone/>
            </a:pPr>
            <a:r>
              <a:rPr lang="it-IT" sz="1800"/>
              <a:t>Il tasso di sostituzione medio, nel Sistema contributivo, è del 55%.</a:t>
            </a:r>
            <a:endParaRPr lang="it-IT" sz="1800" dirty="0"/>
          </a:p>
        </p:txBody>
      </p:sp>
    </p:spTree>
    <p:extLst>
      <p:ext uri="{BB962C8B-B14F-4D97-AF65-F5344CB8AC3E}">
        <p14:creationId xmlns:p14="http://schemas.microsoft.com/office/powerpoint/2010/main" val="2130665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E209E4-B947-4446-AD42-C1B3A0C1F583}"/>
              </a:ext>
            </a:extLst>
          </p:cNvPr>
          <p:cNvSpPr>
            <a:spLocks noGrp="1"/>
          </p:cNvSpPr>
          <p:nvPr>
            <p:ph type="title"/>
          </p:nvPr>
        </p:nvSpPr>
        <p:spPr/>
        <p:txBody>
          <a:bodyPr rtlCol="0"/>
          <a:lstStyle/>
          <a:p>
            <a:pPr rtl="0"/>
            <a:r>
              <a:rPr lang="it-IT" dirty="0"/>
              <a:t>Come contribuire</a:t>
            </a:r>
          </a:p>
        </p:txBody>
      </p:sp>
      <p:graphicFrame>
        <p:nvGraphicFramePr>
          <p:cNvPr id="5" name="Content Placeholder 4">
            <a:extLst>
              <a:ext uri="{FF2B5EF4-FFF2-40B4-BE49-F238E27FC236}">
                <a16:creationId xmlns:a16="http://schemas.microsoft.com/office/drawing/2014/main" id="{84D303B8-2F6A-48E6-8BCF-6031C14F21AE}"/>
              </a:ext>
            </a:extLst>
          </p:cNvPr>
          <p:cNvGraphicFramePr>
            <a:graphicFrameLocks noGrp="1"/>
          </p:cNvGraphicFramePr>
          <p:nvPr>
            <p:ph sz="half" idx="2"/>
            <p:extLst>
              <p:ext uri="{D42A27DB-BD31-4B8C-83A1-F6EECF244321}">
                <p14:modId xmlns:p14="http://schemas.microsoft.com/office/powerpoint/2010/main" val="3386977122"/>
              </p:ext>
            </p:extLst>
          </p:nvPr>
        </p:nvGraphicFramePr>
        <p:xfrm>
          <a:off x="562625" y="2267339"/>
          <a:ext cx="10895365" cy="40420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Segnaposto piè di pagina 4">
            <a:extLst>
              <a:ext uri="{FF2B5EF4-FFF2-40B4-BE49-F238E27FC236}">
                <a16:creationId xmlns:a16="http://schemas.microsoft.com/office/drawing/2014/main" id="{6A803AF1-C09B-4905-8AEE-15B680F6E7AE}"/>
              </a:ext>
            </a:extLst>
          </p:cNvPr>
          <p:cNvSpPr>
            <a:spLocks noGrp="1"/>
          </p:cNvSpPr>
          <p:nvPr>
            <p:ph type="ftr" sz="quarter" idx="11"/>
          </p:nvPr>
        </p:nvSpPr>
        <p:spPr/>
        <p:txBody>
          <a:bodyPr rtlCol="0"/>
          <a:lstStyle/>
          <a:p>
            <a:pPr rtl="0"/>
            <a:r>
              <a:rPr lang="it-IT"/>
              <a:t>Previdenza Complementare</a:t>
            </a:r>
            <a:endParaRPr lang="it-IT" dirty="0"/>
          </a:p>
        </p:txBody>
      </p:sp>
      <p:sp>
        <p:nvSpPr>
          <p:cNvPr id="16" name="Segnaposto numero diapositiva 5">
            <a:extLst>
              <a:ext uri="{FF2B5EF4-FFF2-40B4-BE49-F238E27FC236}">
                <a16:creationId xmlns:a16="http://schemas.microsoft.com/office/drawing/2014/main" id="{1A06BCBE-7F1D-4794-A964-0B03C6178B08}"/>
              </a:ext>
            </a:extLst>
          </p:cNvPr>
          <p:cNvSpPr>
            <a:spLocks noGrp="1"/>
          </p:cNvSpPr>
          <p:nvPr>
            <p:ph type="sldNum" sz="quarter" idx="12"/>
          </p:nvPr>
        </p:nvSpPr>
        <p:spPr/>
        <p:txBody>
          <a:bodyPr rtlCol="0"/>
          <a:lstStyle/>
          <a:p>
            <a:pPr rtl="0"/>
            <a:fld id="{A65A5C87-DF58-40C8-B092-1DE63DB4547E}" type="slidenum">
              <a:rPr lang="it-IT" smtClean="0"/>
              <a:pPr rtl="0"/>
              <a:t>7</a:t>
            </a:fld>
            <a:endParaRPr lang="it-IT"/>
          </a:p>
        </p:txBody>
      </p:sp>
      <p:graphicFrame>
        <p:nvGraphicFramePr>
          <p:cNvPr id="9" name="Segnaposto testo 2">
            <a:extLst>
              <a:ext uri="{FF2B5EF4-FFF2-40B4-BE49-F238E27FC236}">
                <a16:creationId xmlns:a16="http://schemas.microsoft.com/office/drawing/2014/main" id="{4A0FC85E-00FB-49A1-902C-97C865E1FDC9}"/>
              </a:ext>
            </a:extLst>
          </p:cNvPr>
          <p:cNvGraphicFramePr/>
          <p:nvPr>
            <p:extLst>
              <p:ext uri="{D42A27DB-BD31-4B8C-83A1-F6EECF244321}">
                <p14:modId xmlns:p14="http://schemas.microsoft.com/office/powerpoint/2010/main" val="531572117"/>
              </p:ext>
            </p:extLst>
          </p:nvPr>
        </p:nvGraphicFramePr>
        <p:xfrm>
          <a:off x="9534011" y="136525"/>
          <a:ext cx="2074893" cy="6349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Rettangolo 9">
            <a:extLst>
              <a:ext uri="{FF2B5EF4-FFF2-40B4-BE49-F238E27FC236}">
                <a16:creationId xmlns:a16="http://schemas.microsoft.com/office/drawing/2014/main" id="{694D3339-FD25-45FB-95E2-94A58D872711}"/>
              </a:ext>
            </a:extLst>
          </p:cNvPr>
          <p:cNvSpPr/>
          <p:nvPr/>
        </p:nvSpPr>
        <p:spPr>
          <a:xfrm>
            <a:off x="9501806" y="204182"/>
            <a:ext cx="1431235" cy="524721"/>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431342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6D3A99-BC9D-4DC2-BE1B-9E2C93EDD294}"/>
              </a:ext>
            </a:extLst>
          </p:cNvPr>
          <p:cNvSpPr>
            <a:spLocks noGrp="1"/>
          </p:cNvSpPr>
          <p:nvPr>
            <p:ph type="title"/>
          </p:nvPr>
        </p:nvSpPr>
        <p:spPr>
          <a:xfrm>
            <a:off x="1115568" y="548640"/>
            <a:ext cx="10168128" cy="1179576"/>
          </a:xfrm>
        </p:spPr>
        <p:txBody>
          <a:bodyPr rtlCol="0" anchor="ctr">
            <a:normAutofit/>
          </a:bodyPr>
          <a:lstStyle/>
          <a:p>
            <a:pPr rtl="0"/>
            <a:r>
              <a:rPr lang="it-IT" dirty="0"/>
              <a:t>Prestazioni Fondo pensione</a:t>
            </a:r>
          </a:p>
        </p:txBody>
      </p:sp>
      <p:sp>
        <p:nvSpPr>
          <p:cNvPr id="13" name="Slide Number Placeholder 5">
            <a:extLst>
              <a:ext uri="{FF2B5EF4-FFF2-40B4-BE49-F238E27FC236}">
                <a16:creationId xmlns:a16="http://schemas.microsoft.com/office/drawing/2014/main" id="{EA7E30D3-E511-4B1D-BDD8-D47160186709}"/>
              </a:ext>
            </a:extLst>
          </p:cNvPr>
          <p:cNvSpPr>
            <a:spLocks noGrp="1"/>
          </p:cNvSpPr>
          <p:nvPr>
            <p:ph type="sldNum" sz="quarter" idx="12"/>
          </p:nvPr>
        </p:nvSpPr>
        <p:spPr>
          <a:xfrm>
            <a:off x="8540496" y="6356350"/>
            <a:ext cx="2743200" cy="365125"/>
          </a:xfrm>
        </p:spPr>
        <p:txBody>
          <a:bodyPr/>
          <a:lstStyle/>
          <a:p>
            <a:pPr rtl="0">
              <a:spcAft>
                <a:spcPts val="600"/>
              </a:spcAft>
            </a:pPr>
            <a:fld id="{A65A5C87-DF58-40C8-B092-1DE63DB4547E}" type="slidenum">
              <a:rPr lang="it-IT" noProof="0" smtClean="0"/>
              <a:pPr rtl="0">
                <a:spcAft>
                  <a:spcPts val="600"/>
                </a:spcAft>
              </a:pPr>
              <a:t>8</a:t>
            </a:fld>
            <a:endParaRPr lang="it-IT" noProof="0"/>
          </a:p>
        </p:txBody>
      </p:sp>
      <p:graphicFrame>
        <p:nvGraphicFramePr>
          <p:cNvPr id="5" name="Segnaposto testo 2">
            <a:extLst>
              <a:ext uri="{FF2B5EF4-FFF2-40B4-BE49-F238E27FC236}">
                <a16:creationId xmlns:a16="http://schemas.microsoft.com/office/drawing/2014/main" id="{E3BB2C58-1F72-429D-9577-4348E3DD97B9}"/>
              </a:ext>
            </a:extLst>
          </p:cNvPr>
          <p:cNvGraphicFramePr/>
          <p:nvPr>
            <p:extLst>
              <p:ext uri="{D42A27DB-BD31-4B8C-83A1-F6EECF244321}">
                <p14:modId xmlns:p14="http://schemas.microsoft.com/office/powerpoint/2010/main" val="4149370100"/>
              </p:ext>
            </p:extLst>
          </p:nvPr>
        </p:nvGraphicFramePr>
        <p:xfrm>
          <a:off x="1115568" y="2478024"/>
          <a:ext cx="10168128" cy="3694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1260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E209E4-B947-4446-AD42-C1B3A0C1F583}"/>
              </a:ext>
            </a:extLst>
          </p:cNvPr>
          <p:cNvSpPr>
            <a:spLocks noGrp="1"/>
          </p:cNvSpPr>
          <p:nvPr>
            <p:ph type="title"/>
          </p:nvPr>
        </p:nvSpPr>
        <p:spPr/>
        <p:txBody>
          <a:bodyPr rtlCol="0"/>
          <a:lstStyle/>
          <a:p>
            <a:pPr rtl="0"/>
            <a:r>
              <a:rPr lang="it-IT" sz="4000" dirty="0"/>
              <a:t>Anticipazioni pre-pensionamento</a:t>
            </a:r>
          </a:p>
        </p:txBody>
      </p:sp>
      <p:sp>
        <p:nvSpPr>
          <p:cNvPr id="12" name="Segnaposto contenuto 11">
            <a:extLst>
              <a:ext uri="{FF2B5EF4-FFF2-40B4-BE49-F238E27FC236}">
                <a16:creationId xmlns:a16="http://schemas.microsoft.com/office/drawing/2014/main" id="{3D88E8B5-C20C-47A1-9C22-B545284DA4A4}"/>
              </a:ext>
            </a:extLst>
          </p:cNvPr>
          <p:cNvSpPr>
            <a:spLocks noGrp="1"/>
          </p:cNvSpPr>
          <p:nvPr>
            <p:ph sz="half" idx="2"/>
          </p:nvPr>
        </p:nvSpPr>
        <p:spPr>
          <a:xfrm>
            <a:off x="1115568" y="2431865"/>
            <a:ext cx="9819910" cy="3446096"/>
          </a:xfrm>
        </p:spPr>
        <p:txBody>
          <a:bodyPr rtlCol="0">
            <a:normAutofit/>
          </a:bodyPr>
          <a:lstStyle/>
          <a:p>
            <a:pPr marL="0" indent="0" algn="ctr" rtl="0">
              <a:buNone/>
            </a:pPr>
            <a:r>
              <a:rPr lang="it-IT" dirty="0"/>
              <a:t>Il Fondo Pensione è pensato per accompagnare e sostenere il </a:t>
            </a:r>
            <a:r>
              <a:rPr lang="it-IT" b="1" dirty="0"/>
              <a:t>tenore di vita </a:t>
            </a:r>
            <a:r>
              <a:rPr lang="it-IT" dirty="0"/>
              <a:t>dell’aderente in età avanzata, ma sono previsti alcuni casi in cui è possibile richiedere anticipazioni </a:t>
            </a:r>
          </a:p>
        </p:txBody>
      </p:sp>
      <p:sp>
        <p:nvSpPr>
          <p:cNvPr id="11" name="Segnaposto piè di pagina 4">
            <a:extLst>
              <a:ext uri="{FF2B5EF4-FFF2-40B4-BE49-F238E27FC236}">
                <a16:creationId xmlns:a16="http://schemas.microsoft.com/office/drawing/2014/main" id="{6A803AF1-C09B-4905-8AEE-15B680F6E7AE}"/>
              </a:ext>
            </a:extLst>
          </p:cNvPr>
          <p:cNvSpPr>
            <a:spLocks noGrp="1"/>
          </p:cNvSpPr>
          <p:nvPr>
            <p:ph type="ftr" sz="quarter" idx="11"/>
          </p:nvPr>
        </p:nvSpPr>
        <p:spPr/>
        <p:txBody>
          <a:bodyPr rtlCol="0"/>
          <a:lstStyle/>
          <a:p>
            <a:pPr rtl="0"/>
            <a:r>
              <a:rPr lang="it-IT" dirty="0"/>
              <a:t>Previdenza Complementare</a:t>
            </a:r>
          </a:p>
        </p:txBody>
      </p:sp>
      <p:sp>
        <p:nvSpPr>
          <p:cNvPr id="16" name="Segnaposto numero diapositiva 5">
            <a:extLst>
              <a:ext uri="{FF2B5EF4-FFF2-40B4-BE49-F238E27FC236}">
                <a16:creationId xmlns:a16="http://schemas.microsoft.com/office/drawing/2014/main" id="{1A06BCBE-7F1D-4794-A964-0B03C6178B08}"/>
              </a:ext>
            </a:extLst>
          </p:cNvPr>
          <p:cNvSpPr>
            <a:spLocks noGrp="1"/>
          </p:cNvSpPr>
          <p:nvPr>
            <p:ph type="sldNum" sz="quarter" idx="12"/>
          </p:nvPr>
        </p:nvSpPr>
        <p:spPr/>
        <p:txBody>
          <a:bodyPr rtlCol="0"/>
          <a:lstStyle/>
          <a:p>
            <a:pPr rtl="0"/>
            <a:fld id="{A65A5C87-DF58-40C8-B092-1DE63DB4547E}" type="slidenum">
              <a:rPr lang="it-IT" smtClean="0"/>
              <a:pPr rtl="0"/>
              <a:t>9</a:t>
            </a:fld>
            <a:endParaRPr lang="it-IT"/>
          </a:p>
        </p:txBody>
      </p:sp>
      <p:graphicFrame>
        <p:nvGraphicFramePr>
          <p:cNvPr id="8" name="Tabella 7">
            <a:extLst>
              <a:ext uri="{FF2B5EF4-FFF2-40B4-BE49-F238E27FC236}">
                <a16:creationId xmlns:a16="http://schemas.microsoft.com/office/drawing/2014/main" id="{66E80DE9-70E0-455B-B1CD-81DB04285B91}"/>
              </a:ext>
            </a:extLst>
          </p:cNvPr>
          <p:cNvGraphicFramePr>
            <a:graphicFrameLocks noGrp="1"/>
          </p:cNvGraphicFramePr>
          <p:nvPr>
            <p:extLst>
              <p:ext uri="{D42A27DB-BD31-4B8C-83A1-F6EECF244321}">
                <p14:modId xmlns:p14="http://schemas.microsoft.com/office/powerpoint/2010/main" val="2610051920"/>
              </p:ext>
            </p:extLst>
          </p:nvPr>
        </p:nvGraphicFramePr>
        <p:xfrm>
          <a:off x="839713" y="3758935"/>
          <a:ext cx="10512573" cy="1640636"/>
        </p:xfrm>
        <a:graphic>
          <a:graphicData uri="http://schemas.openxmlformats.org/drawingml/2006/table">
            <a:tbl>
              <a:tblPr firstRow="1" bandRow="1">
                <a:tableStyleId>{5C22544A-7EE6-4342-B048-85BDC9FD1C3A}</a:tableStyleId>
              </a:tblPr>
              <a:tblGrid>
                <a:gridCol w="3373373">
                  <a:extLst>
                    <a:ext uri="{9D8B030D-6E8A-4147-A177-3AD203B41FA5}">
                      <a16:colId xmlns:a16="http://schemas.microsoft.com/office/drawing/2014/main" val="1197383093"/>
                    </a:ext>
                  </a:extLst>
                </a:gridCol>
                <a:gridCol w="2600096">
                  <a:extLst>
                    <a:ext uri="{9D8B030D-6E8A-4147-A177-3AD203B41FA5}">
                      <a16:colId xmlns:a16="http://schemas.microsoft.com/office/drawing/2014/main" val="1397726258"/>
                    </a:ext>
                  </a:extLst>
                </a:gridCol>
                <a:gridCol w="2434133">
                  <a:extLst>
                    <a:ext uri="{9D8B030D-6E8A-4147-A177-3AD203B41FA5}">
                      <a16:colId xmlns:a16="http://schemas.microsoft.com/office/drawing/2014/main" val="1655527013"/>
                    </a:ext>
                  </a:extLst>
                </a:gridCol>
                <a:gridCol w="2104971">
                  <a:extLst>
                    <a:ext uri="{9D8B030D-6E8A-4147-A177-3AD203B41FA5}">
                      <a16:colId xmlns:a16="http://schemas.microsoft.com/office/drawing/2014/main" val="190037950"/>
                    </a:ext>
                  </a:extLst>
                </a:gridCol>
              </a:tblGrid>
              <a:tr h="386821">
                <a:tc>
                  <a:txBody>
                    <a:bodyPr/>
                    <a:lstStyle/>
                    <a:p>
                      <a:pPr algn="ctr"/>
                      <a:r>
                        <a:rPr lang="it-IT" sz="1400" dirty="0">
                          <a:solidFill>
                            <a:schemeClr val="bg1"/>
                          </a:solidFill>
                        </a:rPr>
                        <a:t>CAUSALE</a:t>
                      </a:r>
                      <a:endParaRPr lang="it-IT" sz="1400" dirty="0">
                        <a:solidFill>
                          <a:schemeClr val="bg1"/>
                        </a:solidFill>
                        <a:latin typeface="+mj-lt"/>
                        <a:ea typeface="Yu Gothic" panose="020B0400000000000000" pitchFamily="34" charset="-128"/>
                      </a:endParaRPr>
                    </a:p>
                  </a:txBody>
                  <a:tcPr marL="81672" marR="81672" marT="33748" marB="33748" anchor="ctr"/>
                </a:tc>
                <a:tc>
                  <a:txBody>
                    <a:bodyPr/>
                    <a:lstStyle/>
                    <a:p>
                      <a:pPr algn="ctr"/>
                      <a:r>
                        <a:rPr lang="it-IT" sz="1400" dirty="0">
                          <a:solidFill>
                            <a:schemeClr val="bg1"/>
                          </a:solidFill>
                        </a:rPr>
                        <a:t>PERCENTUALE MAX RICHIEDIBILE</a:t>
                      </a:r>
                      <a:endParaRPr lang="it-IT" sz="1400" dirty="0">
                        <a:solidFill>
                          <a:schemeClr val="bg1"/>
                        </a:solidFill>
                        <a:latin typeface="+mj-lt"/>
                        <a:ea typeface="Yu Gothic" panose="020B0400000000000000" pitchFamily="34" charset="-128"/>
                      </a:endParaRPr>
                    </a:p>
                  </a:txBody>
                  <a:tcPr marL="81672" marR="81672" marT="33748" marB="33748" anchor="ctr"/>
                </a:tc>
                <a:tc>
                  <a:txBody>
                    <a:bodyPr/>
                    <a:lstStyle/>
                    <a:p>
                      <a:pPr algn="ctr"/>
                      <a:r>
                        <a:rPr lang="it-IT" sz="1400" dirty="0">
                          <a:solidFill>
                            <a:schemeClr val="bg1"/>
                          </a:solidFill>
                        </a:rPr>
                        <a:t>ANNI ISCRIZIONE</a:t>
                      </a:r>
                      <a:endParaRPr lang="it-IT" sz="1400" dirty="0">
                        <a:solidFill>
                          <a:schemeClr val="bg1"/>
                        </a:solidFill>
                        <a:latin typeface="+mj-lt"/>
                        <a:ea typeface="Yu Gothic" panose="020B0400000000000000" pitchFamily="34" charset="-128"/>
                      </a:endParaRPr>
                    </a:p>
                  </a:txBody>
                  <a:tcPr marL="81672" marR="81672" marT="33748" marB="33748" anchor="ctr"/>
                </a:tc>
                <a:tc>
                  <a:txBody>
                    <a:bodyPr/>
                    <a:lstStyle/>
                    <a:p>
                      <a:pPr algn="ctr"/>
                      <a:r>
                        <a:rPr lang="it-IT" sz="1400" dirty="0">
                          <a:solidFill>
                            <a:schemeClr val="bg1"/>
                          </a:solidFill>
                        </a:rPr>
                        <a:t>TASSAZIONE</a:t>
                      </a:r>
                      <a:endParaRPr lang="it-IT" sz="1400" dirty="0">
                        <a:solidFill>
                          <a:schemeClr val="bg1"/>
                        </a:solidFill>
                        <a:latin typeface="+mj-lt"/>
                        <a:ea typeface="Yu Gothic" panose="020B0400000000000000" pitchFamily="34" charset="-128"/>
                      </a:endParaRPr>
                    </a:p>
                  </a:txBody>
                  <a:tcPr marL="81672" marR="81672" marT="33748" marB="33748" anchor="ctr"/>
                </a:tc>
                <a:extLst>
                  <a:ext uri="{0D108BD9-81ED-4DB2-BD59-A6C34878D82A}">
                    <a16:rowId xmlns:a16="http://schemas.microsoft.com/office/drawing/2014/main" val="4201286247"/>
                  </a:ext>
                </a:extLst>
              </a:tr>
              <a:tr h="259281">
                <a:tc>
                  <a:txBody>
                    <a:bodyPr/>
                    <a:lstStyle/>
                    <a:p>
                      <a:pPr algn="ctr"/>
                      <a:r>
                        <a:rPr lang="it-IT" sz="1400" dirty="0"/>
                        <a:t>SPESE SANITARIE</a:t>
                      </a:r>
                      <a:endParaRPr lang="it-IT" sz="1400" dirty="0">
                        <a:latin typeface="+mj-lt"/>
                        <a:ea typeface="Yu Gothic" panose="020B0400000000000000" pitchFamily="34" charset="-128"/>
                      </a:endParaRPr>
                    </a:p>
                  </a:txBody>
                  <a:tcPr marL="81672" marR="81672" marT="33748" marB="33748" anchor="ctr"/>
                </a:tc>
                <a:tc>
                  <a:txBody>
                    <a:bodyPr/>
                    <a:lstStyle/>
                    <a:p>
                      <a:pPr algn="ctr"/>
                      <a:r>
                        <a:rPr lang="it-IT" sz="1400" dirty="0"/>
                        <a:t>75%</a:t>
                      </a:r>
                      <a:endParaRPr lang="it-IT" sz="1400" dirty="0">
                        <a:latin typeface="+mj-lt"/>
                        <a:ea typeface="Yu Gothic" panose="020B0400000000000000" pitchFamily="34" charset="-128"/>
                      </a:endParaRPr>
                    </a:p>
                  </a:txBody>
                  <a:tcPr marL="81672" marR="81672" marT="33748" marB="33748" anchor="ctr"/>
                </a:tc>
                <a:tc>
                  <a:txBody>
                    <a:bodyPr/>
                    <a:lstStyle/>
                    <a:p>
                      <a:pPr algn="ctr"/>
                      <a:r>
                        <a:rPr lang="it-IT" sz="1400" dirty="0"/>
                        <a:t>-</a:t>
                      </a:r>
                      <a:endParaRPr lang="it-IT" sz="1400" dirty="0">
                        <a:latin typeface="+mj-lt"/>
                        <a:ea typeface="Yu Gothic" panose="020B0400000000000000" pitchFamily="34" charset="-128"/>
                      </a:endParaRPr>
                    </a:p>
                  </a:txBody>
                  <a:tcPr marL="81672" marR="81672" marT="33748" marB="33748" anchor="ctr"/>
                </a:tc>
                <a:tc>
                  <a:txBody>
                    <a:bodyPr/>
                    <a:lstStyle/>
                    <a:p>
                      <a:pPr algn="ctr"/>
                      <a:r>
                        <a:rPr lang="it-IT" sz="1400" dirty="0"/>
                        <a:t>15%-9%</a:t>
                      </a:r>
                      <a:endParaRPr lang="it-IT" sz="1400" dirty="0">
                        <a:latin typeface="+mj-lt"/>
                        <a:ea typeface="Yu Gothic" panose="020B0400000000000000" pitchFamily="34" charset="-128"/>
                      </a:endParaRPr>
                    </a:p>
                  </a:txBody>
                  <a:tcPr marL="81672" marR="81672" marT="33748" marB="33748" anchor="ctr"/>
                </a:tc>
                <a:extLst>
                  <a:ext uri="{0D108BD9-81ED-4DB2-BD59-A6C34878D82A}">
                    <a16:rowId xmlns:a16="http://schemas.microsoft.com/office/drawing/2014/main" val="3104161355"/>
                  </a:ext>
                </a:extLst>
              </a:tr>
              <a:tr h="350995">
                <a:tc>
                  <a:txBody>
                    <a:bodyPr/>
                    <a:lstStyle/>
                    <a:p>
                      <a:pPr algn="ctr"/>
                      <a:r>
                        <a:rPr lang="it-IT" sz="1400" dirty="0"/>
                        <a:t>ACQUISTO O RISTRUTTURAZIONE PRIMA CASA</a:t>
                      </a:r>
                      <a:endParaRPr lang="it-IT" sz="1400" dirty="0">
                        <a:latin typeface="+mj-lt"/>
                        <a:ea typeface="Yu Gothic" panose="020B0400000000000000" pitchFamily="34" charset="-128"/>
                      </a:endParaRPr>
                    </a:p>
                  </a:txBody>
                  <a:tcPr marL="81672" marR="81672" marT="33748" marB="33748" anchor="ctr"/>
                </a:tc>
                <a:tc>
                  <a:txBody>
                    <a:bodyPr/>
                    <a:lstStyle/>
                    <a:p>
                      <a:pPr algn="ctr"/>
                      <a:r>
                        <a:rPr lang="it-IT" sz="1400" dirty="0"/>
                        <a:t>75%</a:t>
                      </a:r>
                      <a:endParaRPr lang="it-IT" sz="1400" dirty="0">
                        <a:latin typeface="+mj-lt"/>
                        <a:ea typeface="Yu Gothic" panose="020B0400000000000000" pitchFamily="34" charset="-128"/>
                      </a:endParaRPr>
                    </a:p>
                  </a:txBody>
                  <a:tcPr marL="81672" marR="81672" marT="33748" marB="33748" anchor="ctr"/>
                </a:tc>
                <a:tc>
                  <a:txBody>
                    <a:bodyPr/>
                    <a:lstStyle/>
                    <a:p>
                      <a:pPr algn="ctr"/>
                      <a:r>
                        <a:rPr lang="it-IT" sz="1400" dirty="0"/>
                        <a:t>8 anni</a:t>
                      </a:r>
                      <a:endParaRPr lang="it-IT" sz="1400" dirty="0">
                        <a:latin typeface="+mj-lt"/>
                        <a:ea typeface="Yu Gothic" panose="020B0400000000000000" pitchFamily="34" charset="-128"/>
                      </a:endParaRPr>
                    </a:p>
                  </a:txBody>
                  <a:tcPr marL="81672" marR="81672" marT="33748" marB="33748" anchor="ctr"/>
                </a:tc>
                <a:tc>
                  <a:txBody>
                    <a:bodyPr/>
                    <a:lstStyle/>
                    <a:p>
                      <a:pPr algn="ctr"/>
                      <a:r>
                        <a:rPr lang="it-IT" sz="1400" dirty="0"/>
                        <a:t>23%</a:t>
                      </a:r>
                      <a:endParaRPr lang="it-IT" sz="1400" dirty="0">
                        <a:latin typeface="+mj-lt"/>
                        <a:ea typeface="Yu Gothic" panose="020B0400000000000000" pitchFamily="34" charset="-128"/>
                      </a:endParaRPr>
                    </a:p>
                  </a:txBody>
                  <a:tcPr marL="81672" marR="81672" marT="33748" marB="33748" anchor="ctr"/>
                </a:tc>
                <a:extLst>
                  <a:ext uri="{0D108BD9-81ED-4DB2-BD59-A6C34878D82A}">
                    <a16:rowId xmlns:a16="http://schemas.microsoft.com/office/drawing/2014/main" val="3053270902"/>
                  </a:ext>
                </a:extLst>
              </a:tr>
              <a:tr h="371348">
                <a:tc>
                  <a:txBody>
                    <a:bodyPr/>
                    <a:lstStyle/>
                    <a:p>
                      <a:pPr algn="ctr"/>
                      <a:r>
                        <a:rPr lang="it-IT" sz="1400" dirty="0"/>
                        <a:t>ALTRE ESIGENZE</a:t>
                      </a:r>
                      <a:endParaRPr lang="it-IT" sz="1400" dirty="0">
                        <a:latin typeface="+mj-lt"/>
                        <a:ea typeface="Yu Gothic" panose="020B0400000000000000" pitchFamily="34" charset="-128"/>
                      </a:endParaRPr>
                    </a:p>
                  </a:txBody>
                  <a:tcPr marL="81672" marR="81672" marT="33748" marB="33748" anchor="ctr"/>
                </a:tc>
                <a:tc>
                  <a:txBody>
                    <a:bodyPr/>
                    <a:lstStyle/>
                    <a:p>
                      <a:pPr algn="ctr"/>
                      <a:r>
                        <a:rPr lang="it-IT" sz="1400" dirty="0"/>
                        <a:t>30%</a:t>
                      </a:r>
                      <a:endParaRPr lang="it-IT" sz="1400" dirty="0">
                        <a:latin typeface="+mj-lt"/>
                        <a:ea typeface="Yu Gothic" panose="020B0400000000000000" pitchFamily="34" charset="-128"/>
                      </a:endParaRPr>
                    </a:p>
                  </a:txBody>
                  <a:tcPr marL="81672" marR="81672" marT="33748" marB="33748" anchor="ctr"/>
                </a:tc>
                <a:tc>
                  <a:txBody>
                    <a:bodyPr/>
                    <a:lstStyle/>
                    <a:p>
                      <a:pPr algn="ctr"/>
                      <a:r>
                        <a:rPr lang="it-IT" sz="1400" dirty="0"/>
                        <a:t>8 anni</a:t>
                      </a:r>
                      <a:endParaRPr lang="it-IT" sz="1400" dirty="0">
                        <a:latin typeface="+mj-lt"/>
                        <a:ea typeface="Yu Gothic" panose="020B0400000000000000" pitchFamily="34" charset="-128"/>
                      </a:endParaRPr>
                    </a:p>
                  </a:txBody>
                  <a:tcPr marL="81672" marR="81672" marT="33748" marB="33748" anchor="ctr"/>
                </a:tc>
                <a:tc>
                  <a:txBody>
                    <a:bodyPr/>
                    <a:lstStyle/>
                    <a:p>
                      <a:pPr algn="ctr"/>
                      <a:r>
                        <a:rPr lang="it-IT" sz="1400" dirty="0"/>
                        <a:t>23%</a:t>
                      </a:r>
                      <a:endParaRPr lang="it-IT" sz="1400" dirty="0">
                        <a:latin typeface="+mj-lt"/>
                        <a:ea typeface="Yu Gothic" panose="020B0400000000000000" pitchFamily="34" charset="-128"/>
                      </a:endParaRPr>
                    </a:p>
                  </a:txBody>
                  <a:tcPr marL="81672" marR="81672" marT="33748" marB="33748" anchor="ctr"/>
                </a:tc>
                <a:extLst>
                  <a:ext uri="{0D108BD9-81ED-4DB2-BD59-A6C34878D82A}">
                    <a16:rowId xmlns:a16="http://schemas.microsoft.com/office/drawing/2014/main" val="3732205488"/>
                  </a:ext>
                </a:extLst>
              </a:tr>
            </a:tbl>
          </a:graphicData>
        </a:graphic>
      </p:graphicFrame>
      <p:graphicFrame>
        <p:nvGraphicFramePr>
          <p:cNvPr id="14" name="Segnaposto testo 2">
            <a:extLst>
              <a:ext uri="{FF2B5EF4-FFF2-40B4-BE49-F238E27FC236}">
                <a16:creationId xmlns:a16="http://schemas.microsoft.com/office/drawing/2014/main" id="{EF547BB2-764D-43EF-9103-BB5646C80D32}"/>
              </a:ext>
            </a:extLst>
          </p:cNvPr>
          <p:cNvGraphicFramePr/>
          <p:nvPr>
            <p:extLst>
              <p:ext uri="{D42A27DB-BD31-4B8C-83A1-F6EECF244321}">
                <p14:modId xmlns:p14="http://schemas.microsoft.com/office/powerpoint/2010/main" val="3905982943"/>
              </p:ext>
            </p:extLst>
          </p:nvPr>
        </p:nvGraphicFramePr>
        <p:xfrm>
          <a:off x="9474317" y="136525"/>
          <a:ext cx="2073600" cy="634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ttangolo 14">
            <a:extLst>
              <a:ext uri="{FF2B5EF4-FFF2-40B4-BE49-F238E27FC236}">
                <a16:creationId xmlns:a16="http://schemas.microsoft.com/office/drawing/2014/main" id="{61585A3C-E47C-4F73-A9AF-A10D94F7CE2B}"/>
              </a:ext>
            </a:extLst>
          </p:cNvPr>
          <p:cNvSpPr/>
          <p:nvPr/>
        </p:nvSpPr>
        <p:spPr>
          <a:xfrm>
            <a:off x="10145866" y="236988"/>
            <a:ext cx="1431235" cy="524721"/>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329651187"/>
      </p:ext>
    </p:extLst>
  </p:cSld>
  <p:clrMapOvr>
    <a:masterClrMapping/>
  </p:clrMapOvr>
</p:sld>
</file>

<file path=ppt/theme/theme1.xml><?xml version="1.0" encoding="utf-8"?>
<a:theme xmlns:a="http://schemas.openxmlformats.org/drawingml/2006/main" name="AccentBoxVTI">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8399952_TF89213316_Win32" id="{36994DB1-D70F-44D4-A534-070E8C3ED937}" vid="{1C9EE575-E4A2-44FB-AD47-035474CB3AF7}"/>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1DF0A252-5923-47A2-A53A-F9BF729089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27DC71-2909-427C-BDB0-3E47E2101517}">
  <ds:schemaRefs>
    <ds:schemaRef ds:uri="http://schemas.microsoft.com/sharepoint/v3/contenttype/forms"/>
  </ds:schemaRefs>
</ds:datastoreItem>
</file>

<file path=customXml/itemProps3.xml><?xml version="1.0" encoding="utf-8"?>
<ds:datastoreItem xmlns:ds="http://schemas.openxmlformats.org/officeDocument/2006/customXml" ds:itemID="{290D7697-8E53-4EA8-8CBB-9C19575257BF}">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Presentazione AccentBox</Template>
  <TotalTime>135</TotalTime>
  <Words>1896</Words>
  <Application>Microsoft Office PowerPoint</Application>
  <PresentationFormat>Widescreen</PresentationFormat>
  <Paragraphs>402</Paragraphs>
  <Slides>24</Slides>
  <Notes>24</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24</vt:i4>
      </vt:variant>
    </vt:vector>
  </HeadingPairs>
  <TitlesOfParts>
    <vt:vector size="29" baseType="lpstr">
      <vt:lpstr>Arial</vt:lpstr>
      <vt:lpstr>Avenir Next LT Pro</vt:lpstr>
      <vt:lpstr>Calibri</vt:lpstr>
      <vt:lpstr>Segoe UI</vt:lpstr>
      <vt:lpstr>AccentBoxVTI</vt:lpstr>
      <vt:lpstr>PERCHE’ ADERIRE AD UN FONDO PENSIONE </vt:lpstr>
      <vt:lpstr>ARGOMENTI</vt:lpstr>
      <vt:lpstr>SCENARIO ATTUALE</vt:lpstr>
      <vt:lpstr>Previdenza complementare</vt:lpstr>
      <vt:lpstr>Come funziona</vt:lpstr>
      <vt:lpstr>Gap previdenziale</vt:lpstr>
      <vt:lpstr>Come contribuire</vt:lpstr>
      <vt:lpstr>Prestazioni Fondo pensione</vt:lpstr>
      <vt:lpstr>Anticipazioni pre-pensionamento</vt:lpstr>
      <vt:lpstr>Riscatti pre-pensionamento</vt:lpstr>
      <vt:lpstr>Prestazioni al pensionamento</vt:lpstr>
      <vt:lpstr>Vantaggi Dipendente</vt:lpstr>
      <vt:lpstr>Deducibilità fiscale contributi volontari</vt:lpstr>
      <vt:lpstr>Deducibilità fiscale contributi volontari</vt:lpstr>
      <vt:lpstr>Tassazione agevolata in fase di prestazione Tfr</vt:lpstr>
      <vt:lpstr>Tassazione agevolata in fase di prestazione Tfr</vt:lpstr>
      <vt:lpstr>Regime fiscale dei rendimenti</vt:lpstr>
      <vt:lpstr>Vantaggi Azienda</vt:lpstr>
      <vt:lpstr>Vantaggi Azienda</vt:lpstr>
      <vt:lpstr>Risparmio finanziario</vt:lpstr>
      <vt:lpstr>Risparmio fiscale</vt:lpstr>
      <vt:lpstr>Risparmio contributivo</vt:lpstr>
      <vt:lpstr>Simulazione azienda con meno di 50 dipendenti</vt:lpstr>
      <vt:lpstr>Contatti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PERCHE’ ADERIRE AD UN FONDO PENSIONE </dc:title>
  <dc:creator>Giacomo paolinelli</dc:creator>
  <cp:lastModifiedBy>Giacomo paolinelli</cp:lastModifiedBy>
  <cp:revision>6</cp:revision>
  <dcterms:created xsi:type="dcterms:W3CDTF">2022-02-23T09:07:33Z</dcterms:created>
  <dcterms:modified xsi:type="dcterms:W3CDTF">2022-04-08T08:10:41Z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